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58" r:id="rId2"/>
    <p:sldId id="308" r:id="rId3"/>
    <p:sldId id="307" r:id="rId4"/>
    <p:sldId id="265" r:id="rId5"/>
    <p:sldId id="266" r:id="rId6"/>
    <p:sldId id="259" r:id="rId7"/>
    <p:sldId id="264" r:id="rId8"/>
    <p:sldId id="263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77" r:id="rId18"/>
    <p:sldId id="278" r:id="rId19"/>
    <p:sldId id="279" r:id="rId20"/>
    <p:sldId id="261" r:id="rId21"/>
    <p:sldId id="294" r:id="rId22"/>
    <p:sldId id="285" r:id="rId23"/>
    <p:sldId id="280" r:id="rId24"/>
    <p:sldId id="281" r:id="rId25"/>
    <p:sldId id="282" r:id="rId26"/>
    <p:sldId id="283" r:id="rId27"/>
    <p:sldId id="286" r:id="rId28"/>
    <p:sldId id="284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5" r:id="rId37"/>
    <p:sldId id="296" r:id="rId38"/>
    <p:sldId id="297" r:id="rId39"/>
    <p:sldId id="298" r:id="rId40"/>
    <p:sldId id="305" r:id="rId41"/>
    <p:sldId id="300" r:id="rId42"/>
    <p:sldId id="301" r:id="rId43"/>
    <p:sldId id="302" r:id="rId44"/>
    <p:sldId id="303" r:id="rId45"/>
    <p:sldId id="304" r:id="rId46"/>
    <p:sldId id="306" r:id="rId4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3chlwlsdn@hanmail.net" initials="3" lastIdx="0" clrIdx="0">
    <p:extLst>
      <p:ext uri="{19B8F6BF-5375-455C-9EA6-DF929625EA0E}">
        <p15:presenceInfo xmlns:p15="http://schemas.microsoft.com/office/powerpoint/2012/main" userId="799cb2d54167a55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AB9DF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983" autoAdjust="0"/>
    <p:restoredTop sz="93962" autoAdjust="0"/>
  </p:normalViewPr>
  <p:slideViewPr>
    <p:cSldViewPr snapToGrid="0">
      <p:cViewPr varScale="1">
        <p:scale>
          <a:sx n="50" d="100"/>
          <a:sy n="50" d="100"/>
        </p:scale>
        <p:origin x="48" y="7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AEB0EF-EDC3-4D90-9CB1-D659AC7388C8}" type="datetimeFigureOut">
              <a:rPr lang="ko-KR" altLang="en-US" smtClean="0"/>
              <a:t>2020-07-13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21E-2B58-4F12-83C2-7A1A9854D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79040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1A21E-2B58-4F12-83C2-7A1A9854DE8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95809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11A21E-2B58-4F12-83C2-7A1A9854DE88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8059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1016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5968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5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59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9908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22430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11076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6854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39661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439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0316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2020-07-13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2494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4460123" y="1011604"/>
            <a:ext cx="3344779" cy="3344779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컴퓨터</a:t>
              </a: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그래픽스</a:t>
              </a:r>
              <a:endParaRPr lang="en-US" altLang="ko-KR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prstClr val="black">
                      <a:lumMod val="75000"/>
                      <a:lumOff val="25000"/>
                    </a:prstClr>
                  </a:solidFill>
                </a:rPr>
                <a:t>미니 프로젝트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5110958"/>
            <a:ext cx="551815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2000" kern="0" dirty="0">
                <a:solidFill>
                  <a:srgbClr val="515560"/>
                </a:solidFill>
              </a:rPr>
              <a:t>12151636 </a:t>
            </a:r>
            <a:r>
              <a:rPr lang="ko-KR" altLang="en-US" sz="2000" kern="0" dirty="0">
                <a:solidFill>
                  <a:srgbClr val="515560"/>
                </a:solidFill>
              </a:rPr>
              <a:t>최진우</a:t>
            </a:r>
          </a:p>
        </p:txBody>
      </p:sp>
    </p:spTree>
    <p:extLst>
      <p:ext uri="{BB962C8B-B14F-4D97-AF65-F5344CB8AC3E}">
        <p14:creationId xmlns:p14="http://schemas.microsoft.com/office/powerpoint/2010/main" val="1501242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90868" y="2457603"/>
            <a:ext cx="3725178" cy="3685545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&lt;3</a:t>
            </a:r>
            <a:r>
              <a:rPr lang="ko-KR" altLang="en-US" dirty="0"/>
              <a:t>번 대포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684286" y="2457601"/>
            <a:ext cx="3725178" cy="3685545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E820090-122E-4785-9DBB-62A82D3BD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632" y="3469677"/>
            <a:ext cx="3184790" cy="2009591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FBC70A4B-88DB-4063-8F84-D53CF1F37BB1}"/>
              </a:ext>
            </a:extLst>
          </p:cNvPr>
          <p:cNvSpPr/>
          <p:nvPr/>
        </p:nvSpPr>
        <p:spPr>
          <a:xfrm>
            <a:off x="1983863" y="3172609"/>
            <a:ext cx="1986456" cy="189186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2F6286C-5310-4D8C-B266-E05042CCCB11}"/>
              </a:ext>
            </a:extLst>
          </p:cNvPr>
          <p:cNvCxnSpPr>
            <a:cxnSpLocks/>
          </p:cNvCxnSpPr>
          <p:nvPr/>
        </p:nvCxnSpPr>
        <p:spPr>
          <a:xfrm flipH="1" flipV="1">
            <a:off x="1926681" y="5498648"/>
            <a:ext cx="57597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425E43E-166A-4789-8AEE-81131CE64759}"/>
              </a:ext>
            </a:extLst>
          </p:cNvPr>
          <p:cNvSpPr txBox="1"/>
          <p:nvPr/>
        </p:nvSpPr>
        <p:spPr>
          <a:xfrm>
            <a:off x="2719949" y="5287421"/>
            <a:ext cx="66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1.5</a:t>
            </a:r>
            <a:endParaRPr lang="ko-KR" altLang="en-US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58DB0DD-A9C2-4F83-AF3D-4DBD6DF66523}"/>
              </a:ext>
            </a:extLst>
          </p:cNvPr>
          <p:cNvCxnSpPr>
            <a:cxnSpLocks/>
          </p:cNvCxnSpPr>
          <p:nvPr/>
        </p:nvCxnSpPr>
        <p:spPr>
          <a:xfrm>
            <a:off x="3628619" y="5471062"/>
            <a:ext cx="40182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03817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844446" y="2408704"/>
            <a:ext cx="4663268" cy="4007086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&lt;1</a:t>
            </a:r>
            <a:r>
              <a:rPr lang="ko-KR" altLang="en-US" dirty="0"/>
              <a:t>번 머리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684286" y="2457601"/>
            <a:ext cx="4663268" cy="3958189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5BE3D0-5027-4C8C-8F6C-DC080192D8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208" y="3154312"/>
            <a:ext cx="3695700" cy="24669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BF02E80-C820-4CEF-878D-BA43647D22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0368" y="3059122"/>
            <a:ext cx="3740681" cy="270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740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90867" y="2457603"/>
            <a:ext cx="4453405" cy="3928207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&lt;2</a:t>
            </a:r>
            <a:r>
              <a:rPr lang="ko-KR" altLang="en-US" dirty="0"/>
              <a:t>번 머리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684286" y="2457601"/>
            <a:ext cx="4453406" cy="3928209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547592" y="1946785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8027276" y="1964716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3209275-6789-4E7D-BFB7-94C232A2F9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0711" y="3553623"/>
            <a:ext cx="3716175" cy="198244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48DBAE6-411D-4231-A2BC-58426F77CF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5657" y="3497936"/>
            <a:ext cx="3203823" cy="184753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80FE47-2057-4AE4-A5AF-C3571A5B700E}"/>
              </a:ext>
            </a:extLst>
          </p:cNvPr>
          <p:cNvSpPr txBox="1"/>
          <p:nvPr/>
        </p:nvSpPr>
        <p:spPr>
          <a:xfrm>
            <a:off x="9750455" y="4082353"/>
            <a:ext cx="62588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dirty="0"/>
              <a:t>0.5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1080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749507" y="2457601"/>
            <a:ext cx="5036695" cy="3853258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&lt;3</a:t>
            </a:r>
            <a:r>
              <a:rPr lang="ko-KR" altLang="en-US" dirty="0"/>
              <a:t>번 머리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684286" y="2457601"/>
            <a:ext cx="4618298" cy="3853258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0DE569-65D1-47A8-950E-395C7EEF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52805" y="3355529"/>
            <a:ext cx="3828672" cy="20574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024888-B9E0-43BD-9937-BE17C001B4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330" y="3355529"/>
            <a:ext cx="4274003" cy="242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3292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65784" y="2457602"/>
            <a:ext cx="5365585" cy="3943197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552298" y="405216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&lt;1</a:t>
            </a:r>
            <a:r>
              <a:rPr lang="ko-KR" altLang="en-US" dirty="0"/>
              <a:t>번 몸통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096000" y="2457602"/>
            <a:ext cx="6096000" cy="3943197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167400" y="1881941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8410952" y="1881941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4706460-8158-46B0-9D99-BD41A62A9B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9969" y="3154313"/>
            <a:ext cx="5112398" cy="257404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36E508F-F8A7-4C44-A6DD-69BDE5844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8" y="3541595"/>
            <a:ext cx="4642425" cy="2000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015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72684" y="2423412"/>
            <a:ext cx="4269098" cy="3666967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&lt;2</a:t>
            </a:r>
            <a:r>
              <a:rPr lang="ko-KR" altLang="en-US" dirty="0"/>
              <a:t>번 몸통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4587073" y="2375281"/>
            <a:ext cx="7304619" cy="4175421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1608724" y="1996657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8713" y="1889834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8ED84C7-796A-43B8-AD72-6D89346EA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3850" y="3067729"/>
            <a:ext cx="6161645" cy="237833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7F87CB6-0858-4E63-9EC1-9D59B2D76B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99" y="3541595"/>
            <a:ext cx="3681954" cy="170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359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1012" y="2458609"/>
            <a:ext cx="5183044" cy="3684538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&lt;3</a:t>
            </a:r>
            <a:r>
              <a:rPr lang="ko-KR" altLang="en-US" dirty="0"/>
              <a:t>번 몸통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096001" y="2457601"/>
            <a:ext cx="5701258" cy="3685545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B0410B4-C59D-4004-90E1-142DE90859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4539" y="3094389"/>
            <a:ext cx="4564180" cy="241196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3A1A322-0363-40B4-BBF7-6C38DFC237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53" y="2734334"/>
            <a:ext cx="4033275" cy="3128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4720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1012" y="2458609"/>
            <a:ext cx="5183044" cy="3684538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&lt;1</a:t>
            </a:r>
            <a:r>
              <a:rPr lang="ko-KR" altLang="en-US" dirty="0"/>
              <a:t>번 바퀴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096001" y="2457601"/>
            <a:ext cx="5701258" cy="3685545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3470565-938C-4904-8AE6-83F5FEBB8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5954" y="3095459"/>
            <a:ext cx="3181350" cy="24098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4EE7234-C0D4-4EF2-88A2-538283EC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5570" y="2985921"/>
            <a:ext cx="1600200" cy="262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6403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1012" y="2458609"/>
            <a:ext cx="3146726" cy="3684537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&lt;2</a:t>
            </a:r>
            <a:r>
              <a:rPr lang="ko-KR" altLang="en-US" dirty="0"/>
              <a:t>번 바퀴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3923162" y="2458609"/>
            <a:ext cx="8268838" cy="3684537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1101190" y="1956568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71A63F-AA2A-4A3E-93D0-96414247A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729" y="3213123"/>
            <a:ext cx="6317914" cy="217550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46E238B-E4E5-4B2E-9BB8-4D58A52B01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981" y="2966083"/>
            <a:ext cx="1695450" cy="263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824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301012" y="2458609"/>
            <a:ext cx="5183044" cy="3684538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&lt;3</a:t>
            </a:r>
            <a:r>
              <a:rPr lang="ko-KR" altLang="en-US" dirty="0"/>
              <a:t>번 바퀴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6096001" y="2457601"/>
            <a:ext cx="5701258" cy="3685545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1380EE-ED2B-4D87-B2A0-669595EAA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8804" y="3095458"/>
            <a:ext cx="3295650" cy="24098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199D0D6-494B-4B3D-A5B2-ADD6B3193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7280" y="2909574"/>
            <a:ext cx="1915183" cy="2861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59166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262971"/>
            <a:ext cx="551815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rgbClr val="515560"/>
                </a:solidFill>
              </a:rPr>
              <a:t>계획 내용</a:t>
            </a:r>
            <a:endParaRPr lang="ko-KR" altLang="en-US" sz="44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3762" y="1064365"/>
            <a:ext cx="11008895" cy="5256536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BB17856-7E0A-4662-BC20-3817BDFC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203" y="2683108"/>
            <a:ext cx="3365083" cy="20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Image result for 탱크 레고&quot;">
            <a:extLst>
              <a:ext uri="{FF2B5EF4-FFF2-40B4-BE49-F238E27FC236}">
                <a16:creationId xmlns:a16="http://schemas.microsoft.com/office/drawing/2014/main" id="{E3BEBB9E-C701-433E-8EF8-1A07E717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5041" y="2683108"/>
            <a:ext cx="3466908" cy="191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00302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1552" y="1784811"/>
            <a:ext cx="11008895" cy="472744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72CAC-83CB-466B-9160-C99D272C47F7}"/>
              </a:ext>
            </a:extLst>
          </p:cNvPr>
          <p:cNvSpPr txBox="1"/>
          <p:nvPr/>
        </p:nvSpPr>
        <p:spPr>
          <a:xfrm>
            <a:off x="673768" y="1160208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키보드 </a:t>
            </a:r>
            <a:r>
              <a:rPr lang="en-US" altLang="ko-KR" dirty="0"/>
              <a:t>Interface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CE7ED34-94A2-4B38-BF61-1DF6582801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895331"/>
              </p:ext>
            </p:extLst>
          </p:nvPr>
        </p:nvGraphicFramePr>
        <p:xfrm>
          <a:off x="673768" y="2040192"/>
          <a:ext cx="5687275" cy="402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46870">
                  <a:extLst>
                    <a:ext uri="{9D8B030D-6E8A-4147-A177-3AD203B41FA5}">
                      <a16:colId xmlns:a16="http://schemas.microsoft.com/office/drawing/2014/main" val="1445640572"/>
                    </a:ext>
                  </a:extLst>
                </a:gridCol>
                <a:gridCol w="4440405">
                  <a:extLst>
                    <a:ext uri="{9D8B030D-6E8A-4147-A177-3AD203B41FA5}">
                      <a16:colId xmlns:a16="http://schemas.microsoft.com/office/drawing/2014/main" val="4179147085"/>
                    </a:ext>
                  </a:extLst>
                </a:gridCol>
              </a:tblGrid>
              <a:tr h="31142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Make tank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850395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Spacebar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Preview </a:t>
                      </a:r>
                      <a:r>
                        <a:rPr lang="ko-KR" altLang="en-US" dirty="0"/>
                        <a:t>도형 선택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7149721"/>
                  </a:ext>
                </a:extLst>
              </a:tr>
              <a:tr h="281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Preview</a:t>
                      </a:r>
                      <a:r>
                        <a:rPr lang="ko-KR" altLang="en-US" dirty="0"/>
                        <a:t> 도형 바꾸기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0905282"/>
                  </a:ext>
                </a:extLst>
              </a:tr>
              <a:tr h="2810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Texture </a:t>
                      </a:r>
                      <a:r>
                        <a:rPr lang="ko-KR" altLang="en-US" dirty="0"/>
                        <a:t>바꾸기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752055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색깔 바꾸기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199619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71680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04118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328389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302618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,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2762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985325"/>
                  </a:ext>
                </a:extLst>
              </a:tr>
            </a:tbl>
          </a:graphicData>
        </a:graphic>
      </p:graphicFrame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819847DF-8278-4170-83AC-15B19E0FC4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379793"/>
              </p:ext>
            </p:extLst>
          </p:nvPr>
        </p:nvGraphicFramePr>
        <p:xfrm>
          <a:off x="6630224" y="2040192"/>
          <a:ext cx="4701042" cy="22905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39900">
                  <a:extLst>
                    <a:ext uri="{9D8B030D-6E8A-4147-A177-3AD203B41FA5}">
                      <a16:colId xmlns:a16="http://schemas.microsoft.com/office/drawing/2014/main" val="3912250112"/>
                    </a:ext>
                  </a:extLst>
                </a:gridCol>
                <a:gridCol w="3361142">
                  <a:extLst>
                    <a:ext uri="{9D8B030D-6E8A-4147-A177-3AD203B41FA5}">
                      <a16:colId xmlns:a16="http://schemas.microsoft.com/office/drawing/2014/main" val="2032018281"/>
                    </a:ext>
                  </a:extLst>
                </a:gridCol>
              </a:tblGrid>
              <a:tr h="34572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Make tank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01"/>
                  </a:ext>
                </a:extLst>
              </a:tr>
              <a:tr h="345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좌측으로 </a:t>
                      </a:r>
                      <a:r>
                        <a:rPr lang="en-US" altLang="ko-KR" dirty="0"/>
                        <a:t>90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9939"/>
                  </a:ext>
                </a:extLst>
              </a:tr>
              <a:tr h="34572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우측으로 </a:t>
                      </a:r>
                      <a:r>
                        <a:rPr lang="en-US" altLang="ko-KR" dirty="0"/>
                        <a:t>90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64152"/>
                  </a:ext>
                </a:extLst>
              </a:tr>
              <a:tr h="345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위쪽으로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696964"/>
                  </a:ext>
                </a:extLst>
              </a:tr>
              <a:tr h="34572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=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아래쪽으로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85937"/>
                  </a:ext>
                </a:extLst>
              </a:tr>
              <a:tr h="4617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u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Undo</a:t>
                      </a:r>
                      <a:r>
                        <a:rPr lang="ko-KR" altLang="en-US" dirty="0"/>
                        <a:t>기능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마지막 도형제거</a:t>
                      </a:r>
                      <a:endParaRPr lang="en-US" altLang="ko-KR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215661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732243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1552" y="1784811"/>
            <a:ext cx="11008895" cy="4727447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872CAC-83CB-466B-9160-C99D272C47F7}"/>
              </a:ext>
            </a:extLst>
          </p:cNvPr>
          <p:cNvSpPr txBox="1"/>
          <p:nvPr/>
        </p:nvSpPr>
        <p:spPr>
          <a:xfrm>
            <a:off x="673768" y="1160208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키보드 </a:t>
            </a:r>
            <a:r>
              <a:rPr lang="en-US" altLang="ko-KR" dirty="0"/>
              <a:t>Interface</a:t>
            </a:r>
          </a:p>
        </p:txBody>
      </p:sp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93D42CC9-E5C6-4FFF-AFE0-0F3D20F305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1386052"/>
              </p:ext>
            </p:extLst>
          </p:nvPr>
        </p:nvGraphicFramePr>
        <p:xfrm>
          <a:off x="911231" y="2024460"/>
          <a:ext cx="406781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115">
                  <a:extLst>
                    <a:ext uri="{9D8B030D-6E8A-4147-A177-3AD203B41FA5}">
                      <a16:colId xmlns:a16="http://schemas.microsoft.com/office/drawing/2014/main" val="3912250112"/>
                    </a:ext>
                  </a:extLst>
                </a:gridCol>
                <a:gridCol w="2889704">
                  <a:extLst>
                    <a:ext uri="{9D8B030D-6E8A-4147-A177-3AD203B41FA5}">
                      <a16:colId xmlns:a16="http://schemas.microsoft.com/office/drawing/2014/main" val="2032018281"/>
                    </a:ext>
                  </a:extLst>
                </a:gridCol>
              </a:tblGrid>
              <a:tr h="2942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Game Mode &lt;player 1&gt;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01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9939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64152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도 오른쪽으로 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69696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도 왼쪽으로 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85937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위로 올리기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431572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아래로 내리기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184433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9222"/>
                  </a:ext>
                </a:extLst>
              </a:tr>
            </a:tbl>
          </a:graphicData>
        </a:graphic>
      </p:graphicFrame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943C5C44-958F-4B69-95C6-8FD39403BAA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6636538"/>
              </p:ext>
            </p:extLst>
          </p:nvPr>
        </p:nvGraphicFramePr>
        <p:xfrm>
          <a:off x="7083431" y="2024460"/>
          <a:ext cx="4067819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115">
                  <a:extLst>
                    <a:ext uri="{9D8B030D-6E8A-4147-A177-3AD203B41FA5}">
                      <a16:colId xmlns:a16="http://schemas.microsoft.com/office/drawing/2014/main" val="3912250112"/>
                    </a:ext>
                  </a:extLst>
                </a:gridCol>
                <a:gridCol w="2889704">
                  <a:extLst>
                    <a:ext uri="{9D8B030D-6E8A-4147-A177-3AD203B41FA5}">
                      <a16:colId xmlns:a16="http://schemas.microsoft.com/office/drawing/2014/main" val="2032018281"/>
                    </a:ext>
                  </a:extLst>
                </a:gridCol>
              </a:tblGrid>
              <a:tr h="2942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Game Mode &lt;player 2&gt;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01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9939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64152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도 오른쪽으로 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69696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r>
                        <a:rPr lang="ko-KR" altLang="en-US" dirty="0"/>
                        <a:t>도 왼쪽으로 꺾기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85937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V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위로 올리기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83431572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아래로 내리기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184433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대포 쏘기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469222"/>
                  </a:ext>
                </a:extLst>
              </a:tr>
            </a:tbl>
          </a:graphicData>
        </a:graphic>
      </p:graphicFrame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9677784F-0458-4972-B76D-1CDEDFA3BF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250629"/>
              </p:ext>
            </p:extLst>
          </p:nvPr>
        </p:nvGraphicFramePr>
        <p:xfrm>
          <a:off x="4175760" y="5327841"/>
          <a:ext cx="4067819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78115">
                  <a:extLst>
                    <a:ext uri="{9D8B030D-6E8A-4147-A177-3AD203B41FA5}">
                      <a16:colId xmlns:a16="http://schemas.microsoft.com/office/drawing/2014/main" val="2331502027"/>
                    </a:ext>
                  </a:extLst>
                </a:gridCol>
                <a:gridCol w="2889704">
                  <a:extLst>
                    <a:ext uri="{9D8B030D-6E8A-4147-A177-3AD203B41FA5}">
                      <a16:colId xmlns:a16="http://schemas.microsoft.com/office/drawing/2014/main" val="2448019542"/>
                    </a:ext>
                  </a:extLst>
                </a:gridCol>
              </a:tblGrid>
              <a:tr h="2942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Game Mode &lt;Map change&gt;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827969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Map change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8152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501767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Draw Lego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2053372-B39B-4DE1-8427-FD26840FB4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416" y="2192088"/>
            <a:ext cx="3202574" cy="92397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02DB8D7-FAA2-450F-8E4D-469C67E493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77" y="3249824"/>
            <a:ext cx="6799767" cy="328424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9B326B-6432-40F9-B873-2450C951FCC0}"/>
              </a:ext>
            </a:extLst>
          </p:cNvPr>
          <p:cNvSpPr txBox="1"/>
          <p:nvPr/>
        </p:nvSpPr>
        <p:spPr>
          <a:xfrm>
            <a:off x="499416" y="1413771"/>
            <a:ext cx="8637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Keyboard</a:t>
            </a:r>
            <a:r>
              <a:rPr lang="ko-KR" altLang="en-US" dirty="0"/>
              <a:t>의 값이 </a:t>
            </a:r>
            <a:r>
              <a:rPr lang="en-US" altLang="ko-KR" dirty="0"/>
              <a:t>f</a:t>
            </a:r>
            <a:r>
              <a:rPr lang="ko-KR" altLang="en-US" dirty="0"/>
              <a:t>값이 입력되면 </a:t>
            </a:r>
            <a:r>
              <a:rPr lang="en-US" altLang="ko-KR" dirty="0"/>
              <a:t>index</a:t>
            </a:r>
            <a:r>
              <a:rPr lang="ko-KR" altLang="en-US" dirty="0"/>
              <a:t>를 증가시켜 </a:t>
            </a:r>
            <a:r>
              <a:rPr lang="en-US" altLang="ko-KR" dirty="0"/>
              <a:t>path</a:t>
            </a:r>
            <a:r>
              <a:rPr lang="ko-KR" altLang="en-US" dirty="0"/>
              <a:t>값을 바꾸어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D6AE0900-1643-49F3-82A7-B7EE2682F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4173" y="1963434"/>
            <a:ext cx="11100693" cy="28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9458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Draw Lego (</a:t>
            </a:r>
            <a:r>
              <a:rPr lang="ko-KR" altLang="en-US" sz="2200" dirty="0"/>
              <a:t>대포</a:t>
            </a:r>
            <a:r>
              <a:rPr lang="en-US" altLang="ko-KR" sz="2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87012" y="6128509"/>
            <a:ext cx="40147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원기둥</a:t>
            </a:r>
            <a:r>
              <a:rPr lang="en-US" altLang="ko-KR" sz="1400" dirty="0"/>
              <a:t>2</a:t>
            </a:r>
            <a:r>
              <a:rPr lang="ko-KR" altLang="en-US" sz="1400" dirty="0"/>
              <a:t>개를 사용한 블록 </a:t>
            </a:r>
            <a:r>
              <a:rPr lang="en-US" altLang="ko-KR" sz="1400" dirty="0"/>
              <a:t>(</a:t>
            </a:r>
            <a:r>
              <a:rPr lang="ko-KR" altLang="en-US" sz="1400" dirty="0"/>
              <a:t>대포</a:t>
            </a:r>
            <a:r>
              <a:rPr lang="en-US" altLang="ko-KR" sz="14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1C04923-A114-45DD-B79E-DCEC3D906E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867" y="2382509"/>
            <a:ext cx="3903212" cy="306643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1444F2-F60E-4C82-8565-5DEAA36DC916}"/>
              </a:ext>
            </a:extLst>
          </p:cNvPr>
          <p:cNvSpPr txBox="1"/>
          <p:nvPr/>
        </p:nvSpPr>
        <p:spPr>
          <a:xfrm>
            <a:off x="4088633" y="6119631"/>
            <a:ext cx="363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직육면체</a:t>
            </a:r>
            <a:r>
              <a:rPr lang="en-US" altLang="ko-KR" sz="1400" dirty="0"/>
              <a:t>, </a:t>
            </a:r>
            <a:r>
              <a:rPr lang="ko-KR" altLang="en-US" sz="1400" dirty="0"/>
              <a:t>육면체</a:t>
            </a:r>
            <a:r>
              <a:rPr lang="en-US" altLang="ko-KR" sz="1400" dirty="0"/>
              <a:t>2</a:t>
            </a:r>
            <a:r>
              <a:rPr lang="ko-KR" altLang="en-US" sz="1400" dirty="0"/>
              <a:t>개를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레이저</a:t>
            </a:r>
            <a:r>
              <a:rPr lang="en-US" altLang="ko-KR" sz="1400" dirty="0"/>
              <a:t>)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BC45C1-9662-4BA4-BF8F-7853564498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436" y="2252340"/>
            <a:ext cx="4014733" cy="300964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9D050C7-DBBC-4CEE-B2B6-7C5BCB0C16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2526" y="2183908"/>
            <a:ext cx="3653641" cy="287636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EC0DBF5A-4E74-4BC9-843E-AD4B73573B2D}"/>
              </a:ext>
            </a:extLst>
          </p:cNvPr>
          <p:cNvSpPr/>
          <p:nvPr/>
        </p:nvSpPr>
        <p:spPr>
          <a:xfrm>
            <a:off x="9145306" y="6119630"/>
            <a:ext cx="179247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커다란 원기둥</a:t>
            </a:r>
            <a:r>
              <a:rPr lang="en-US" altLang="ko-KR" sz="1400" dirty="0"/>
              <a:t>(</a:t>
            </a:r>
            <a:r>
              <a:rPr lang="ko-KR" altLang="en-US" sz="1400" dirty="0"/>
              <a:t>대포</a:t>
            </a:r>
            <a:r>
              <a:rPr lang="en-US" altLang="ko-KR" sz="1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6871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Draw Lego (</a:t>
            </a:r>
            <a:r>
              <a:rPr lang="ko-KR" altLang="en-US" sz="2200" dirty="0"/>
              <a:t>머리</a:t>
            </a:r>
            <a:r>
              <a:rPr lang="en-US" altLang="ko-KR" sz="2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87012" y="6128509"/>
            <a:ext cx="30486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원기둥과 반구를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얼굴</a:t>
            </a:r>
            <a:r>
              <a:rPr lang="en-US" altLang="ko-KR" sz="1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444F2-F60E-4C82-8565-5DEAA36DC916}"/>
              </a:ext>
            </a:extLst>
          </p:cNvPr>
          <p:cNvSpPr txBox="1"/>
          <p:nvPr/>
        </p:nvSpPr>
        <p:spPr>
          <a:xfrm>
            <a:off x="4088633" y="6119631"/>
            <a:ext cx="36349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육면체와 원기둥을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얼굴</a:t>
            </a:r>
            <a:r>
              <a:rPr lang="en-US" altLang="ko-KR" sz="14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DBF5A-4E74-4BC9-843E-AD4B73573B2D}"/>
              </a:ext>
            </a:extLst>
          </p:cNvPr>
          <p:cNvSpPr/>
          <p:nvPr/>
        </p:nvSpPr>
        <p:spPr>
          <a:xfrm>
            <a:off x="8376548" y="6119631"/>
            <a:ext cx="33538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육각기둥과 원기둥을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얼굴</a:t>
            </a:r>
            <a:r>
              <a:rPr lang="en-US" altLang="ko-KR" sz="1400" dirty="0"/>
              <a:t>)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92DBF86-BE6F-47FD-AC72-4DF11BE67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147" y="2437708"/>
            <a:ext cx="3506376" cy="28897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16B6696-7BF6-419E-B489-5D2BA9C22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8228" y="1938647"/>
            <a:ext cx="4345920" cy="32210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414BBCD-7C4F-4DBE-8122-854708FFB1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0004" y="2106316"/>
            <a:ext cx="4006163" cy="3221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743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Draw Lego (</a:t>
            </a:r>
            <a:r>
              <a:rPr lang="ko-KR" altLang="en-US" sz="2200" dirty="0"/>
              <a:t>몸통</a:t>
            </a:r>
            <a:r>
              <a:rPr lang="en-US" altLang="ko-KR" sz="2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480310" y="5794073"/>
            <a:ext cx="30486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4</a:t>
            </a:r>
            <a:r>
              <a:rPr lang="ko-KR" altLang="en-US" sz="1400" dirty="0"/>
              <a:t>개의 타이어가 조립 될 수 있도록 원기둥 </a:t>
            </a:r>
            <a:r>
              <a:rPr lang="en-US" altLang="ko-KR" sz="1400" dirty="0"/>
              <a:t>5</a:t>
            </a:r>
            <a:r>
              <a:rPr lang="ko-KR" altLang="en-US" sz="1400" dirty="0"/>
              <a:t>개 육면체를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차체</a:t>
            </a:r>
            <a:r>
              <a:rPr lang="en-US" altLang="ko-KR" sz="14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444F2-F60E-4C82-8565-5DEAA36DC916}"/>
              </a:ext>
            </a:extLst>
          </p:cNvPr>
          <p:cNvSpPr txBox="1"/>
          <p:nvPr/>
        </p:nvSpPr>
        <p:spPr>
          <a:xfrm>
            <a:off x="4334396" y="5873410"/>
            <a:ext cx="36474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무한궤도가 조립 수 있도록 원기둥 </a:t>
            </a:r>
            <a:r>
              <a:rPr lang="en-US" altLang="ko-KR" sz="1400" dirty="0"/>
              <a:t>7</a:t>
            </a:r>
            <a:r>
              <a:rPr lang="ko-KR" altLang="en-US" sz="1400" dirty="0"/>
              <a:t>개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 육면체를 사용한 블록 </a:t>
            </a:r>
            <a:r>
              <a:rPr lang="en-US" altLang="ko-KR" sz="1400" dirty="0"/>
              <a:t>(</a:t>
            </a:r>
            <a:r>
              <a:rPr lang="ko-KR" altLang="en-US" sz="1400" dirty="0"/>
              <a:t>차체</a:t>
            </a:r>
            <a:r>
              <a:rPr lang="en-US" altLang="ko-KR" sz="1400" dirty="0"/>
              <a:t>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0DBF5A-4E74-4BC9-843E-AD4B73573B2D}"/>
              </a:ext>
            </a:extLst>
          </p:cNvPr>
          <p:cNvSpPr/>
          <p:nvPr/>
        </p:nvSpPr>
        <p:spPr>
          <a:xfrm>
            <a:off x="9078822" y="5808912"/>
            <a:ext cx="2735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나무바퀴가 조립 될 수 있도록 </a:t>
            </a:r>
            <a:endParaRPr lang="en-US" altLang="ko-KR" sz="1400" dirty="0"/>
          </a:p>
          <a:p>
            <a:r>
              <a:rPr lang="ko-KR" altLang="en-US" sz="1400" dirty="0"/>
              <a:t>원기둥 </a:t>
            </a:r>
            <a:r>
              <a:rPr lang="en-US" altLang="ko-KR" sz="1400" dirty="0"/>
              <a:t>4</a:t>
            </a:r>
            <a:r>
              <a:rPr lang="ko-KR" altLang="en-US" sz="1400" dirty="0"/>
              <a:t>개를 사용한 블록</a:t>
            </a:r>
            <a:r>
              <a:rPr lang="en-US" altLang="ko-KR" sz="1400" dirty="0"/>
              <a:t>(</a:t>
            </a:r>
            <a:r>
              <a:rPr lang="ko-KR" altLang="en-US" sz="1400" dirty="0"/>
              <a:t>차체</a:t>
            </a:r>
            <a:r>
              <a:rPr lang="en-US" altLang="ko-KR" sz="14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169B8CC-3BD8-4A89-9956-DB760ACBF7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13" y="2404062"/>
            <a:ext cx="3235243" cy="2482647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75B6F1-07EB-4069-A6B1-BE7D02C6A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52" y="2169103"/>
            <a:ext cx="3622384" cy="280006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1CA2A6A-41B1-4702-A40C-6A45FFAC2E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0918" y="2071832"/>
            <a:ext cx="3834705" cy="2897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2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Draw Lego (</a:t>
            </a:r>
            <a:r>
              <a:rPr lang="ko-KR" altLang="en-US" sz="2200" dirty="0"/>
              <a:t>바퀴</a:t>
            </a:r>
            <a:r>
              <a:rPr lang="en-US" altLang="ko-KR" sz="2200" dirty="0"/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1444F2-F60E-4C82-8565-5DEAA36DC916}"/>
              </a:ext>
            </a:extLst>
          </p:cNvPr>
          <p:cNvSpPr txBox="1"/>
          <p:nvPr/>
        </p:nvSpPr>
        <p:spPr>
          <a:xfrm>
            <a:off x="5941255" y="5916633"/>
            <a:ext cx="14804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무한궤도</a:t>
            </a:r>
            <a:r>
              <a:rPr lang="en-US" altLang="ko-KR" sz="1400" dirty="0"/>
              <a:t>(</a:t>
            </a:r>
            <a:r>
              <a:rPr lang="ko-KR" altLang="en-US" sz="1400" dirty="0"/>
              <a:t>바퀴</a:t>
            </a:r>
            <a:r>
              <a:rPr lang="en-US" altLang="ko-KR" sz="1400" dirty="0"/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292F53-993E-4BDE-97A2-21608F14EE00}"/>
              </a:ext>
            </a:extLst>
          </p:cNvPr>
          <p:cNvSpPr/>
          <p:nvPr/>
        </p:nvSpPr>
        <p:spPr>
          <a:xfrm>
            <a:off x="1193909" y="5916633"/>
            <a:ext cx="1550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고무타이어</a:t>
            </a:r>
            <a:r>
              <a:rPr lang="en-US" altLang="ko-KR" sz="1400" dirty="0"/>
              <a:t>(</a:t>
            </a:r>
            <a:r>
              <a:rPr lang="ko-KR" altLang="en-US" sz="1400" dirty="0"/>
              <a:t>바퀴</a:t>
            </a:r>
            <a:r>
              <a:rPr lang="en-US" altLang="ko-KR" sz="1400" dirty="0"/>
              <a:t>)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6390818-CD22-4489-A936-75349565A774}"/>
              </a:ext>
            </a:extLst>
          </p:cNvPr>
          <p:cNvSpPr/>
          <p:nvPr/>
        </p:nvSpPr>
        <p:spPr>
          <a:xfrm>
            <a:off x="9372946" y="5885855"/>
            <a:ext cx="13708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나무바퀴</a:t>
            </a:r>
            <a:r>
              <a:rPr lang="en-US" altLang="ko-KR" sz="1400" dirty="0"/>
              <a:t>(</a:t>
            </a:r>
            <a:r>
              <a:rPr lang="ko-KR" altLang="en-US" sz="1400" dirty="0"/>
              <a:t>바퀴</a:t>
            </a:r>
            <a:r>
              <a:rPr lang="en-US" altLang="ko-KR" sz="1400" dirty="0"/>
              <a:t>)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992B5755-BDBF-4B2B-95AC-F07986B6C6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81" y="2005012"/>
            <a:ext cx="3181350" cy="31867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401BF5-2CE5-4410-A106-A9D169F96B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6555" y="1973773"/>
            <a:ext cx="3561271" cy="32180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DF3F703-8F89-4E9B-A81F-F1083A3252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1551" y="1973774"/>
            <a:ext cx="3561272" cy="3218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942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Change color Lego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F7BDC7-79CB-4A6B-A114-7A1D99102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134" y="2006321"/>
            <a:ext cx="11287124" cy="28851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945D1B4E-D700-46A8-9D06-BEFA8EFB3A50}"/>
              </a:ext>
            </a:extLst>
          </p:cNvPr>
          <p:cNvSpPr txBox="1"/>
          <p:nvPr/>
        </p:nvSpPr>
        <p:spPr>
          <a:xfrm>
            <a:off x="378134" y="1204203"/>
            <a:ext cx="9698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Keyboard</a:t>
            </a:r>
            <a:r>
              <a:rPr lang="ko-KR" altLang="en-US" dirty="0"/>
              <a:t>의 값이 </a:t>
            </a:r>
            <a:r>
              <a:rPr lang="en-US" altLang="ko-KR" dirty="0"/>
              <a:t>c</a:t>
            </a:r>
            <a:r>
              <a:rPr lang="ko-KR" altLang="en-US" dirty="0"/>
              <a:t>값이 입력되면 </a:t>
            </a:r>
            <a:r>
              <a:rPr lang="en-US" altLang="ko-KR" dirty="0"/>
              <a:t>index</a:t>
            </a:r>
            <a:r>
              <a:rPr lang="ko-KR" altLang="en-US" dirty="0"/>
              <a:t>를 증가시켜 </a:t>
            </a:r>
            <a:r>
              <a:rPr lang="en-US" altLang="ko-KR" dirty="0"/>
              <a:t>paint</a:t>
            </a:r>
            <a:r>
              <a:rPr lang="ko-KR" altLang="en-US" dirty="0"/>
              <a:t> </a:t>
            </a:r>
            <a:r>
              <a:rPr lang="en-US" altLang="ko-KR" dirty="0"/>
              <a:t>index</a:t>
            </a:r>
            <a:r>
              <a:rPr lang="ko-KR" altLang="en-US" dirty="0"/>
              <a:t>값을 바꾸어 주었습니다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F31CF9-59E8-4377-B352-88FE7C574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134" y="3643058"/>
            <a:ext cx="7038975" cy="1514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334932-C7F5-4B67-BDA7-9CFB671F76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134" y="2483173"/>
            <a:ext cx="1285875" cy="971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182E608D-9A4B-44CC-BF1C-CBF5C1808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967" y="5345868"/>
            <a:ext cx="352425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154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2. Change color Lego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B2ED2D7-6574-40D6-8683-EE580704B5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647" y="1456374"/>
            <a:ext cx="2005285" cy="175734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15DFCBB-A026-4CCA-B55B-AA8A6214A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4406" y="1499792"/>
            <a:ext cx="1850618" cy="17139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A74BF15-F6AA-42D5-BFF9-A0FB3D3AFD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3513" y="1456374"/>
            <a:ext cx="1775718" cy="192762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029BDB5-DAE2-4171-B4A2-B2D33A92B8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9235" y="1357116"/>
            <a:ext cx="2050154" cy="19986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22E6E58-DB01-4D92-9D58-4C0B56E1A9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134" y="4408966"/>
            <a:ext cx="2033340" cy="179165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555A8A50-30FE-4C9A-AC61-E08448B4E1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4406" y="4306204"/>
            <a:ext cx="2104008" cy="2104008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12F316DB-2D82-4091-AD1A-0C4B792C31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61346" y="4047345"/>
            <a:ext cx="2238665" cy="210400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F8FC7CB7-A623-43F1-A219-71B969DF87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62335" y="4100473"/>
            <a:ext cx="2144591" cy="21001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8074959-E961-48B8-9BF5-4761984E200E}"/>
              </a:ext>
            </a:extLst>
          </p:cNvPr>
          <p:cNvSpPr txBox="1"/>
          <p:nvPr/>
        </p:nvSpPr>
        <p:spPr>
          <a:xfrm>
            <a:off x="994299" y="3626675"/>
            <a:ext cx="6747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RED</a:t>
            </a:r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A5837E-3B6C-4B8F-8080-9FA110257B00}"/>
              </a:ext>
            </a:extLst>
          </p:cNvPr>
          <p:cNvSpPr txBox="1"/>
          <p:nvPr/>
        </p:nvSpPr>
        <p:spPr>
          <a:xfrm>
            <a:off x="3636672" y="3604481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GREEN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766EEA-DD86-4BE2-AE81-13E99EEE0212}"/>
              </a:ext>
            </a:extLst>
          </p:cNvPr>
          <p:cNvSpPr txBox="1"/>
          <p:nvPr/>
        </p:nvSpPr>
        <p:spPr>
          <a:xfrm>
            <a:off x="6908555" y="3531004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BLUE</a:t>
            </a:r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1F9F242-52FD-4CD0-B0EC-301EED8B1AAD}"/>
              </a:ext>
            </a:extLst>
          </p:cNvPr>
          <p:cNvSpPr txBox="1"/>
          <p:nvPr/>
        </p:nvSpPr>
        <p:spPr>
          <a:xfrm>
            <a:off x="10043852" y="3473446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YELLOW</a:t>
            </a:r>
            <a:endParaRPr lang="ko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BF0A3FE-7A79-4F46-9C1C-96C3C1D89650}"/>
              </a:ext>
            </a:extLst>
          </p:cNvPr>
          <p:cNvSpPr txBox="1"/>
          <p:nvPr/>
        </p:nvSpPr>
        <p:spPr>
          <a:xfrm>
            <a:off x="871761" y="6269295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AQUA</a:t>
            </a:r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CD4470-7E72-417B-83C2-82F37857924B}"/>
              </a:ext>
            </a:extLst>
          </p:cNvPr>
          <p:cNvSpPr txBox="1"/>
          <p:nvPr/>
        </p:nvSpPr>
        <p:spPr>
          <a:xfrm>
            <a:off x="3848643" y="6226058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GRAY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F954D5D-8EC1-4882-B704-9E9989687D7E}"/>
              </a:ext>
            </a:extLst>
          </p:cNvPr>
          <p:cNvSpPr txBox="1"/>
          <p:nvPr/>
        </p:nvSpPr>
        <p:spPr>
          <a:xfrm>
            <a:off x="9844992" y="6163043"/>
            <a:ext cx="11792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FUCHSIA</a:t>
            </a:r>
            <a:endParaRPr lang="ko-KR" alt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6AFC1C0-BB6F-42BE-9CEC-046932A140A9}"/>
              </a:ext>
            </a:extLst>
          </p:cNvPr>
          <p:cNvSpPr txBox="1"/>
          <p:nvPr/>
        </p:nvSpPr>
        <p:spPr>
          <a:xfrm>
            <a:off x="7068660" y="6239031"/>
            <a:ext cx="104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PURPLE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0833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3. </a:t>
            </a:r>
            <a:r>
              <a:rPr lang="ko-KR" altLang="en-US" sz="2200" dirty="0"/>
              <a:t>키보드를 이용한 위치</a:t>
            </a:r>
            <a:r>
              <a:rPr lang="en-US" altLang="ko-KR" sz="2200" dirty="0"/>
              <a:t>, </a:t>
            </a:r>
            <a:r>
              <a:rPr lang="ko-KR" altLang="en-US" sz="2200" dirty="0"/>
              <a:t>방향 조절 구현</a:t>
            </a:r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C49A24AC-F72D-4DA6-A839-03ACD5B6C8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8186125"/>
              </p:ext>
            </p:extLst>
          </p:nvPr>
        </p:nvGraphicFramePr>
        <p:xfrm>
          <a:off x="7682602" y="422139"/>
          <a:ext cx="3398582" cy="2793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5101">
                  <a:extLst>
                    <a:ext uri="{9D8B030D-6E8A-4147-A177-3AD203B41FA5}">
                      <a16:colId xmlns:a16="http://schemas.microsoft.com/office/drawing/2014/main" val="1445640572"/>
                    </a:ext>
                  </a:extLst>
                </a:gridCol>
                <a:gridCol w="2653481">
                  <a:extLst>
                    <a:ext uri="{9D8B030D-6E8A-4147-A177-3AD203B41FA5}">
                      <a16:colId xmlns:a16="http://schemas.microsoft.com/office/drawing/2014/main" val="4179147085"/>
                    </a:ext>
                  </a:extLst>
                </a:gridCol>
              </a:tblGrid>
              <a:tr h="348162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Make tank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850395"/>
                  </a:ext>
                </a:extLst>
              </a:tr>
              <a:tr h="41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0571680"/>
                  </a:ext>
                </a:extLst>
              </a:tr>
              <a:tr h="41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J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후진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4004118"/>
                  </a:ext>
                </a:extLst>
              </a:tr>
              <a:tr h="41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K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328389"/>
                  </a:ext>
                </a:extLst>
              </a:tr>
              <a:tr h="41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302618"/>
                  </a:ext>
                </a:extLst>
              </a:tr>
              <a:tr h="412318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,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상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57427624"/>
                  </a:ext>
                </a:extLst>
              </a:tr>
              <a:tr h="33090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3985325"/>
                  </a:ext>
                </a:extLst>
              </a:tr>
            </a:tbl>
          </a:graphicData>
        </a:graphic>
      </p:graphicFrame>
      <p:pic>
        <p:nvPicPr>
          <p:cNvPr id="4" name="그림 3">
            <a:extLst>
              <a:ext uri="{FF2B5EF4-FFF2-40B4-BE49-F238E27FC236}">
                <a16:creationId xmlns:a16="http://schemas.microsoft.com/office/drawing/2014/main" id="{E6FA5335-A8EE-497D-88DA-2790F1515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031" y="1299238"/>
            <a:ext cx="2176093" cy="177034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FD52255E-FD2E-4E9E-A78D-19E0144CDCB1}"/>
              </a:ext>
            </a:extLst>
          </p:cNvPr>
          <p:cNvSpPr/>
          <p:nvPr/>
        </p:nvSpPr>
        <p:spPr>
          <a:xfrm>
            <a:off x="1072513" y="3258682"/>
            <a:ext cx="10711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K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521A58D-9962-42C6-93E9-FB6755696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4853" y="1299238"/>
            <a:ext cx="2176094" cy="1812482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3A3FB3B9-4C6B-432C-A2F3-58118BA2941F}"/>
              </a:ext>
            </a:extLst>
          </p:cNvPr>
          <p:cNvSpPr/>
          <p:nvPr/>
        </p:nvSpPr>
        <p:spPr>
          <a:xfrm>
            <a:off x="4141821" y="3258683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err="1"/>
              <a:t>i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E20C36-8611-4518-8BF2-C85CA2EB82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030" y="4019655"/>
            <a:ext cx="2176094" cy="1889721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2852130-7398-4847-8D2C-67FE38EC6477}"/>
              </a:ext>
            </a:extLst>
          </p:cNvPr>
          <p:cNvSpPr/>
          <p:nvPr/>
        </p:nvSpPr>
        <p:spPr>
          <a:xfrm>
            <a:off x="970914" y="6200207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j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C119E6A-3713-4455-A233-B64A4F05A8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58881" y="4019655"/>
            <a:ext cx="2176094" cy="1889722"/>
          </a:xfrm>
          <a:prstGeom prst="rect">
            <a:avLst/>
          </a:prstGeom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ACA5465E-463E-49E7-A13A-D2691B12DE6D}"/>
              </a:ext>
            </a:extLst>
          </p:cNvPr>
          <p:cNvSpPr/>
          <p:nvPr/>
        </p:nvSpPr>
        <p:spPr>
          <a:xfrm>
            <a:off x="4005109" y="6200206"/>
            <a:ext cx="10102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l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0A9C914-ADF6-42D4-8077-05645E118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7732" y="3489413"/>
            <a:ext cx="1584896" cy="2435819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1B947888-366E-4999-A2B4-F8BDE4D7720E}"/>
              </a:ext>
            </a:extLst>
          </p:cNvPr>
          <p:cNvSpPr/>
          <p:nvPr/>
        </p:nvSpPr>
        <p:spPr>
          <a:xfrm>
            <a:off x="6885073" y="6199396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,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6CDC08C7-99BD-47ED-95C8-BB4472F602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81893" y="3429001"/>
            <a:ext cx="1488226" cy="248037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5F2405B-4C31-4ECF-BA8E-624D6487ED4C}"/>
              </a:ext>
            </a:extLst>
          </p:cNvPr>
          <p:cNvSpPr/>
          <p:nvPr/>
        </p:nvSpPr>
        <p:spPr>
          <a:xfrm>
            <a:off x="9623304" y="6199396"/>
            <a:ext cx="100540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.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535857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262971"/>
            <a:ext cx="551815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rgbClr val="515560"/>
                </a:solidFill>
              </a:rPr>
              <a:t>계획 내용</a:t>
            </a:r>
            <a:endParaRPr lang="ko-KR" altLang="en-US" sz="44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3762" y="1064365"/>
            <a:ext cx="11008895" cy="5256536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72A21-8541-4C15-A7C9-E0AD47A22267}"/>
              </a:ext>
            </a:extLst>
          </p:cNvPr>
          <p:cNvSpPr txBox="1"/>
          <p:nvPr/>
        </p:nvSpPr>
        <p:spPr>
          <a:xfrm>
            <a:off x="960323" y="1818946"/>
            <a:ext cx="10460152" cy="3693319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Multi Viewport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레고 이동 및 회전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색깔 및 </a:t>
            </a:r>
            <a:r>
              <a:rPr lang="en-US" altLang="ko-KR" dirty="0"/>
              <a:t>texture </a:t>
            </a:r>
            <a:r>
              <a:rPr lang="ko-KR" altLang="en-US" dirty="0"/>
              <a:t>바꾸기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UNDO</a:t>
            </a:r>
            <a:r>
              <a:rPr lang="ko-KR" altLang="en-US" dirty="0"/>
              <a:t> 기능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충돌 처리 기능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저장 및 </a:t>
            </a:r>
            <a:r>
              <a:rPr lang="en-US" altLang="ko-KR" dirty="0"/>
              <a:t>Load </a:t>
            </a:r>
            <a:r>
              <a:rPr lang="ko-KR" altLang="en-US" dirty="0"/>
              <a:t>기능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Game Mode</a:t>
            </a:r>
          </a:p>
        </p:txBody>
      </p:sp>
    </p:spTree>
    <p:extLst>
      <p:ext uri="{BB962C8B-B14F-4D97-AF65-F5344CB8AC3E}">
        <p14:creationId xmlns:p14="http://schemas.microsoft.com/office/powerpoint/2010/main" val="19229448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3. </a:t>
            </a:r>
            <a:r>
              <a:rPr lang="ko-KR" altLang="en-US" sz="2200" dirty="0"/>
              <a:t>키보드를 이용한 위치</a:t>
            </a:r>
            <a:r>
              <a:rPr lang="en-US" altLang="ko-KR" sz="2200" dirty="0"/>
              <a:t>, </a:t>
            </a:r>
            <a:r>
              <a:rPr lang="ko-KR" altLang="en-US" sz="2200" dirty="0"/>
              <a:t>방향 조절 구현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BEA652A0-C68D-430A-92AD-B0C525D76A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2974977"/>
              </p:ext>
            </p:extLst>
          </p:nvPr>
        </p:nvGraphicFramePr>
        <p:xfrm>
          <a:off x="7701415" y="637582"/>
          <a:ext cx="4041668" cy="18926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51964">
                  <a:extLst>
                    <a:ext uri="{9D8B030D-6E8A-4147-A177-3AD203B41FA5}">
                      <a16:colId xmlns:a16="http://schemas.microsoft.com/office/drawing/2014/main" val="3912250112"/>
                    </a:ext>
                  </a:extLst>
                </a:gridCol>
                <a:gridCol w="2889704">
                  <a:extLst>
                    <a:ext uri="{9D8B030D-6E8A-4147-A177-3AD203B41FA5}">
                      <a16:colId xmlns:a16="http://schemas.microsoft.com/office/drawing/2014/main" val="2032018281"/>
                    </a:ext>
                  </a:extLst>
                </a:gridCol>
              </a:tblGrid>
              <a:tr h="294293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Make tank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73401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좌측으로 </a:t>
                      </a:r>
                      <a:r>
                        <a:rPr lang="en-US" altLang="ko-KR" dirty="0"/>
                        <a:t>90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419939"/>
                  </a:ext>
                </a:extLst>
              </a:tr>
              <a:tr h="42961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우측으로 </a:t>
                      </a:r>
                      <a:r>
                        <a:rPr lang="en-US" altLang="ko-KR" dirty="0"/>
                        <a:t>90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2364152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위쪽으로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4696964"/>
                  </a:ext>
                </a:extLst>
              </a:tr>
              <a:tr h="29429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=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아래쪽으로 </a:t>
                      </a:r>
                      <a:r>
                        <a:rPr lang="en-US" altLang="ko-KR" dirty="0"/>
                        <a:t>5</a:t>
                      </a:r>
                      <a:r>
                        <a:rPr lang="ko-KR" altLang="en-US" dirty="0"/>
                        <a:t>도 회전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9185937"/>
                  </a:ext>
                </a:extLst>
              </a:tr>
            </a:tbl>
          </a:graphicData>
        </a:graphic>
      </p:graphicFrame>
      <p:pic>
        <p:nvPicPr>
          <p:cNvPr id="2" name="그림 1">
            <a:extLst>
              <a:ext uri="{FF2B5EF4-FFF2-40B4-BE49-F238E27FC236}">
                <a16:creationId xmlns:a16="http://schemas.microsoft.com/office/drawing/2014/main" id="{6A78FD4F-7775-4076-93CD-128247C8D1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8" y="1595205"/>
            <a:ext cx="1857940" cy="1930597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03B8D1C9-42CB-4678-A8EA-1EBE73A86E23}"/>
              </a:ext>
            </a:extLst>
          </p:cNvPr>
          <p:cNvSpPr/>
          <p:nvPr/>
        </p:nvSpPr>
        <p:spPr>
          <a:xfrm>
            <a:off x="1070380" y="3770369"/>
            <a:ext cx="10647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9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AF4157E-1E6E-4FA0-B95C-76485F688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2487" y="1595205"/>
            <a:ext cx="1999570" cy="193059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B2447BF3-0B9D-40EC-A731-132EAA1D7CE0}"/>
              </a:ext>
            </a:extLst>
          </p:cNvPr>
          <p:cNvSpPr/>
          <p:nvPr/>
        </p:nvSpPr>
        <p:spPr>
          <a:xfrm>
            <a:off x="4919914" y="3655362"/>
            <a:ext cx="106471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0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C8D3F8B-D05B-41E4-BA38-C1B4E69351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768" y="4267959"/>
            <a:ext cx="2460039" cy="1930596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A41183B1-CD05-4354-8F41-B37BB2E7C013}"/>
              </a:ext>
            </a:extLst>
          </p:cNvPr>
          <p:cNvSpPr/>
          <p:nvPr/>
        </p:nvSpPr>
        <p:spPr>
          <a:xfrm>
            <a:off x="1203730" y="6388369"/>
            <a:ext cx="10390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-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1BB30FA-1584-48D7-A40F-81756E0BAE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52487" y="4092699"/>
            <a:ext cx="1900688" cy="2099808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BE10AB9-725E-453F-AC5E-10F1D8EAE2D3}"/>
              </a:ext>
            </a:extLst>
          </p:cNvPr>
          <p:cNvSpPr/>
          <p:nvPr/>
        </p:nvSpPr>
        <p:spPr>
          <a:xfrm>
            <a:off x="4873784" y="6388369"/>
            <a:ext cx="10903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=</a:t>
            </a:r>
            <a:r>
              <a:rPr lang="ko-KR" altLang="en-US" sz="1400" dirty="0"/>
              <a:t>키로 이동</a:t>
            </a:r>
            <a:endParaRPr lang="en-US" altLang="ko-KR" sz="1400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84B9750-A30B-451E-A661-88BB8B820F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1855" y="3240994"/>
            <a:ext cx="3748088" cy="2979424"/>
          </a:xfrm>
          <a:prstGeom prst="rect">
            <a:avLst/>
          </a:prstGeom>
        </p:spPr>
      </p:pic>
      <p:sp>
        <p:nvSpPr>
          <p:cNvPr id="31" name="직사각형 30">
            <a:extLst>
              <a:ext uri="{FF2B5EF4-FFF2-40B4-BE49-F238E27FC236}">
                <a16:creationId xmlns:a16="http://schemas.microsoft.com/office/drawing/2014/main" id="{CA525DB6-D40D-468B-B86F-E8D15C10FD20}"/>
              </a:ext>
            </a:extLst>
          </p:cNvPr>
          <p:cNvSpPr/>
          <p:nvPr/>
        </p:nvSpPr>
        <p:spPr>
          <a:xfrm>
            <a:off x="8798084" y="6388369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초기 상태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41364101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3. </a:t>
            </a:r>
            <a:r>
              <a:rPr lang="ko-KR" altLang="en-US" sz="2200" dirty="0"/>
              <a:t>마우스를 이용한 돌려보기 및 확대 축소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A4656-9534-4F10-AB50-28536DEBDFD4}"/>
              </a:ext>
            </a:extLst>
          </p:cNvPr>
          <p:cNvSpPr txBox="1"/>
          <p:nvPr/>
        </p:nvSpPr>
        <p:spPr>
          <a:xfrm>
            <a:off x="673768" y="1070853"/>
            <a:ext cx="289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마우스를 이용한 돌려보기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F92A72-BA26-415B-99B1-2AA951175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9" y="1658012"/>
            <a:ext cx="4094500" cy="1971013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4675D2-569E-4678-8945-07FEB82C54DB}"/>
              </a:ext>
            </a:extLst>
          </p:cNvPr>
          <p:cNvSpPr/>
          <p:nvPr/>
        </p:nvSpPr>
        <p:spPr>
          <a:xfrm>
            <a:off x="1968659" y="3737938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초기 상태</a:t>
            </a:r>
            <a:endParaRPr lang="en-US" altLang="ko-KR" sz="1400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38E2956-C962-4940-8EFC-336BF641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8" y="4154629"/>
            <a:ext cx="4094500" cy="213683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6365D60A-2A0E-4BF9-81E0-0958722524EF}"/>
              </a:ext>
            </a:extLst>
          </p:cNvPr>
          <p:cNvSpPr/>
          <p:nvPr/>
        </p:nvSpPr>
        <p:spPr>
          <a:xfrm>
            <a:off x="1968659" y="6452382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바뀐 상태</a:t>
            </a:r>
            <a:endParaRPr lang="en-US" altLang="ko-KR" sz="14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D110F82-D25D-473E-8432-507D7CE373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1250" y="422139"/>
            <a:ext cx="4829175" cy="150096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47FD91F5-2D16-4152-B623-3193221458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91250" y="2041525"/>
            <a:ext cx="4162425" cy="13874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81CA78F-5DA8-412F-B4D7-8F81976FD6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9800" y="3572102"/>
            <a:ext cx="3905250" cy="70485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65570EDC-EC95-4C5F-B122-E35FC5CC7F80}"/>
              </a:ext>
            </a:extLst>
          </p:cNvPr>
          <p:cNvSpPr txBox="1"/>
          <p:nvPr/>
        </p:nvSpPr>
        <p:spPr>
          <a:xfrm>
            <a:off x="5219306" y="4565570"/>
            <a:ext cx="67730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마우스의 왼쪽을 누른 상태이면 </a:t>
            </a:r>
            <a:r>
              <a:rPr lang="en-US" altLang="ko-KR" dirty="0"/>
              <a:t>dragging</a:t>
            </a:r>
            <a:r>
              <a:rPr lang="ko-KR" altLang="en-US" dirty="0"/>
              <a:t>상태로 만들었습니다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마우스의 위치의 처음과 끝의 위치를 안 후에 제가 원하는 속도만큼 곱해서 회전율을 정해주었습니다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도형을 그릴 때 계산된 회전율을 </a:t>
            </a:r>
            <a:r>
              <a:rPr lang="en-US" altLang="ko-KR" dirty="0"/>
              <a:t>rotate</a:t>
            </a:r>
            <a:r>
              <a:rPr lang="ko-KR" altLang="en-US" dirty="0"/>
              <a:t>한 만큼 </a:t>
            </a:r>
            <a:r>
              <a:rPr lang="en-US" altLang="ko-KR" dirty="0"/>
              <a:t>draw</a:t>
            </a:r>
            <a:r>
              <a:rPr lang="ko-KR" altLang="en-US" dirty="0"/>
              <a:t>되도록 하였습니다</a:t>
            </a:r>
            <a:r>
              <a:rPr lang="en-US" altLang="ko-KR" dirty="0"/>
              <a:t>.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26112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3. </a:t>
            </a:r>
            <a:r>
              <a:rPr lang="ko-KR" altLang="en-US" sz="2200" dirty="0"/>
              <a:t>마우스를 이용한 돌려보기 및 확대 축소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EA4656-9534-4F10-AB50-28536DEBDFD4}"/>
              </a:ext>
            </a:extLst>
          </p:cNvPr>
          <p:cNvSpPr txBox="1"/>
          <p:nvPr/>
        </p:nvSpPr>
        <p:spPr>
          <a:xfrm>
            <a:off x="673768" y="1070853"/>
            <a:ext cx="3098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마우스를 </a:t>
            </a:r>
            <a:r>
              <a:rPr lang="ko-KR" altLang="en-US"/>
              <a:t>이용한 확대 축소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C4675D2-569E-4678-8945-07FEB82C54DB}"/>
              </a:ext>
            </a:extLst>
          </p:cNvPr>
          <p:cNvSpPr/>
          <p:nvPr/>
        </p:nvSpPr>
        <p:spPr>
          <a:xfrm>
            <a:off x="1485993" y="3882566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축소 상태</a:t>
            </a:r>
            <a:endParaRPr lang="en-US" altLang="ko-KR" sz="14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570EDC-EC95-4C5F-B122-E35FC5CC7F80}"/>
              </a:ext>
            </a:extLst>
          </p:cNvPr>
          <p:cNvSpPr txBox="1"/>
          <p:nvPr/>
        </p:nvSpPr>
        <p:spPr>
          <a:xfrm>
            <a:off x="4238625" y="4450015"/>
            <a:ext cx="745846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</a:t>
            </a:r>
            <a:r>
              <a:rPr lang="ko-KR" altLang="en-US" dirty="0"/>
              <a:t>마우스의 </a:t>
            </a:r>
            <a:r>
              <a:rPr lang="ko-KR" altLang="en-US" dirty="0" err="1"/>
              <a:t>휠이</a:t>
            </a:r>
            <a:r>
              <a:rPr lang="ko-KR" altLang="en-US" dirty="0"/>
              <a:t> 위로 가게 되면 확대 되도록 만들었습니다</a:t>
            </a:r>
            <a:r>
              <a:rPr lang="en-US" altLang="ko-KR" dirty="0"/>
              <a:t>. </a:t>
            </a:r>
            <a:r>
              <a:rPr lang="ko-KR" altLang="en-US" dirty="0"/>
              <a:t>단 </a:t>
            </a:r>
            <a:r>
              <a:rPr lang="en-US" altLang="ko-KR" dirty="0"/>
              <a:t>r</a:t>
            </a:r>
            <a:r>
              <a:rPr lang="ko-KR" altLang="en-US" dirty="0"/>
              <a:t>값의 최소값을 정해주어 최대로 볼 수 있는 크기를 정했습니다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2.</a:t>
            </a:r>
            <a:r>
              <a:rPr lang="ko-KR" altLang="en-US" dirty="0"/>
              <a:t>마우스의 </a:t>
            </a:r>
            <a:r>
              <a:rPr lang="ko-KR" altLang="en-US" dirty="0" err="1"/>
              <a:t>휠이</a:t>
            </a:r>
            <a:r>
              <a:rPr lang="ko-KR" altLang="en-US" dirty="0"/>
              <a:t> 아래로 가게 되면 축소되도록 만들었습니다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3.</a:t>
            </a:r>
            <a:r>
              <a:rPr lang="ko-KR" altLang="en-US" dirty="0"/>
              <a:t>마우스 </a:t>
            </a:r>
            <a:r>
              <a:rPr lang="ko-KR" altLang="en-US" dirty="0" err="1"/>
              <a:t>휠로</a:t>
            </a:r>
            <a:r>
              <a:rPr lang="ko-KR" altLang="en-US" dirty="0"/>
              <a:t> 인해 계산된 값들은 </a:t>
            </a:r>
            <a:r>
              <a:rPr lang="en-US" altLang="ko-KR" dirty="0" err="1"/>
              <a:t>Lookat</a:t>
            </a:r>
            <a:r>
              <a:rPr lang="ko-KR" altLang="en-US" dirty="0"/>
              <a:t>함수에 적용하여 거리가 멀게</a:t>
            </a:r>
            <a:r>
              <a:rPr lang="en-US" altLang="ko-KR" dirty="0"/>
              <a:t>, </a:t>
            </a:r>
            <a:r>
              <a:rPr lang="ko-KR" altLang="en-US" dirty="0"/>
              <a:t>가깝게 볼 수 있도록 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4E663E4-19F4-4F51-A316-850292489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5171" y="1596155"/>
            <a:ext cx="2466975" cy="214178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C54C851-6896-4515-AB40-134D2C3230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171" y="4357655"/>
            <a:ext cx="2466975" cy="2031325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E1A5FF66-4867-4765-9052-59DCB38CE663}"/>
              </a:ext>
            </a:extLst>
          </p:cNvPr>
          <p:cNvSpPr/>
          <p:nvPr/>
        </p:nvSpPr>
        <p:spPr>
          <a:xfrm>
            <a:off x="1485992" y="6481340"/>
            <a:ext cx="96532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확대 상태</a:t>
            </a:r>
            <a:endParaRPr lang="en-US" altLang="ko-KR" sz="14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F2EBA94-D71C-477E-951E-ED306E9A0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221" y="979627"/>
            <a:ext cx="3435011" cy="212781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5932CF6-F9C4-4F4E-9578-DB9932E612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125" y="3494782"/>
            <a:ext cx="5609831" cy="7048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8464D352-7517-4A65-AD13-A5C6E5AE3B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4327" y="1424648"/>
            <a:ext cx="2516220" cy="1734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9511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521368" y="279548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4. </a:t>
            </a:r>
            <a:r>
              <a:rPr lang="ko-KR" altLang="en-US" sz="2200" dirty="0"/>
              <a:t>도형 합치기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525246-2A36-46AB-A38F-DEE93CFB26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8" y="2647633"/>
            <a:ext cx="4280559" cy="369093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D880AD4-84EF-449F-8C17-85733B73FD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0998" y="358418"/>
            <a:ext cx="2421857" cy="200648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DACF901-6EA4-4CE5-B6AD-8B81C3CF68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985" y="358418"/>
            <a:ext cx="4667040" cy="417577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E0D191D-383E-4B45-A976-36C0F9C1AFAF}"/>
              </a:ext>
            </a:extLst>
          </p:cNvPr>
          <p:cNvSpPr txBox="1"/>
          <p:nvPr/>
        </p:nvSpPr>
        <p:spPr>
          <a:xfrm>
            <a:off x="5065581" y="4881829"/>
            <a:ext cx="71264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각 레고의 위치</a:t>
            </a:r>
            <a:r>
              <a:rPr lang="en-US" altLang="ko-KR" dirty="0"/>
              <a:t>, </a:t>
            </a:r>
            <a:r>
              <a:rPr lang="ko-KR" altLang="en-US" dirty="0"/>
              <a:t>각도를 저장할 수 있는 </a:t>
            </a:r>
            <a:r>
              <a:rPr lang="en-US" altLang="ko-KR" dirty="0"/>
              <a:t>struct</a:t>
            </a:r>
            <a:r>
              <a:rPr lang="ko-KR" altLang="en-US" dirty="0"/>
              <a:t>를 만들었습니다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키보드에 의해서 변하는 값들을 지정해주었고 그 값들이 변할 때 마다 저장하였습니다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Draw</a:t>
            </a:r>
            <a:r>
              <a:rPr lang="ko-KR" altLang="en-US" dirty="0"/>
              <a:t>할 때 </a:t>
            </a:r>
            <a:r>
              <a:rPr lang="en-US" altLang="ko-KR" dirty="0"/>
              <a:t>vector</a:t>
            </a:r>
            <a:r>
              <a:rPr lang="ko-KR" altLang="en-US" dirty="0"/>
              <a:t>를 </a:t>
            </a:r>
            <a:r>
              <a:rPr lang="en-US" altLang="ko-KR" dirty="0"/>
              <a:t>draw</a:t>
            </a:r>
            <a:r>
              <a:rPr lang="ko-KR" altLang="en-US" dirty="0"/>
              <a:t>하여 보여주었습니다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620801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4. </a:t>
            </a:r>
            <a:r>
              <a:rPr lang="ko-KR" altLang="en-US" sz="2200" dirty="0"/>
              <a:t>각 레고 색깔 정하기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570EDC-EC95-4C5F-B122-E35FC5CC7F80}"/>
              </a:ext>
            </a:extLst>
          </p:cNvPr>
          <p:cNvSpPr txBox="1"/>
          <p:nvPr/>
        </p:nvSpPr>
        <p:spPr>
          <a:xfrm>
            <a:off x="5734049" y="4616927"/>
            <a:ext cx="58296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기존에 있던 레고 </a:t>
            </a:r>
            <a:r>
              <a:rPr lang="en-US" altLang="ko-KR" dirty="0"/>
              <a:t>struct</a:t>
            </a:r>
            <a:r>
              <a:rPr lang="ko-KR" altLang="en-US" dirty="0"/>
              <a:t>에 </a:t>
            </a:r>
            <a:r>
              <a:rPr lang="en-US" altLang="ko-KR" dirty="0" err="1"/>
              <a:t>color_index</a:t>
            </a:r>
            <a:r>
              <a:rPr lang="ko-KR" altLang="en-US" dirty="0"/>
              <a:t>를 포함하게 하여 각 레고 마다 색깔을 지정해줄 수 있도록 하였습니다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저장된 값을 </a:t>
            </a:r>
            <a:r>
              <a:rPr lang="en-US" altLang="ko-KR" dirty="0"/>
              <a:t>draw</a:t>
            </a:r>
            <a:r>
              <a:rPr lang="ko-KR" altLang="en-US" dirty="0"/>
              <a:t>에서 구현하게 됩니다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5E7F0E-837B-4FE2-8098-505E350D8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267" y="1959832"/>
            <a:ext cx="4494468" cy="339566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8CF7B8F5-6956-4BE8-A192-9E2CE8EE3F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46143" y="234593"/>
            <a:ext cx="2421857" cy="200648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A38469A-619D-4453-AF79-F647593695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24625" y="2852737"/>
            <a:ext cx="4572000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235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/>
              <a:t>5. Undo</a:t>
            </a:r>
            <a:r>
              <a:rPr lang="ko-KR" altLang="en-US" sz="2200"/>
              <a:t> 기능</a:t>
            </a:r>
            <a:endParaRPr lang="ko-KR" altLang="en-US" sz="2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5570EDC-EC95-4C5F-B122-E35FC5CC7F80}"/>
              </a:ext>
            </a:extLst>
          </p:cNvPr>
          <p:cNvSpPr txBox="1"/>
          <p:nvPr/>
        </p:nvSpPr>
        <p:spPr>
          <a:xfrm>
            <a:off x="5914827" y="5210085"/>
            <a:ext cx="58296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/>
              <a:t>기존에 있던 레고 </a:t>
            </a:r>
            <a:r>
              <a:rPr lang="en-US" altLang="ko-KR"/>
              <a:t>struct</a:t>
            </a:r>
            <a:r>
              <a:rPr lang="ko-KR" altLang="en-US"/>
              <a:t>를 </a:t>
            </a:r>
            <a:r>
              <a:rPr lang="en-US" altLang="ko-KR"/>
              <a:t>vector</a:t>
            </a:r>
            <a:r>
              <a:rPr lang="ko-KR" altLang="en-US"/>
              <a:t>에 저장하였습니다</a:t>
            </a:r>
            <a:r>
              <a:rPr lang="en-US" altLang="ko-KR"/>
              <a:t>.</a:t>
            </a:r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Pop_back</a:t>
            </a:r>
            <a:r>
              <a:rPr lang="ko-KR" altLang="en-US"/>
              <a:t>함수를 통해서 맨</a:t>
            </a:r>
            <a:r>
              <a:rPr lang="en-US" altLang="ko-KR"/>
              <a:t> </a:t>
            </a:r>
            <a:r>
              <a:rPr lang="ko-KR" altLang="en-US"/>
              <a:t>뒤에 있는 레고를 제거하였습니다</a:t>
            </a:r>
            <a:r>
              <a:rPr lang="en-US" altLang="ko-KR"/>
              <a:t>.</a:t>
            </a:r>
            <a:endParaRPr lang="en-US" altLang="ko-KR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543E25E-B700-47CC-8A9E-CB0385A30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5912" y="5476875"/>
            <a:ext cx="3152775" cy="66675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618542-229A-4E63-9784-6F10F0AAF7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2512" y="1556654"/>
            <a:ext cx="4316175" cy="321659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5B39B7E-F779-48C2-A8C0-030F6D1E73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959" y="1555614"/>
            <a:ext cx="4161903" cy="3216593"/>
          </a:xfrm>
          <a:prstGeom prst="rect">
            <a:avLst/>
          </a:prstGeom>
        </p:spPr>
      </p:pic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C753F741-204C-49A0-88AA-0E97AAA85072}"/>
              </a:ext>
            </a:extLst>
          </p:cNvPr>
          <p:cNvSpPr/>
          <p:nvPr/>
        </p:nvSpPr>
        <p:spPr>
          <a:xfrm>
            <a:off x="5241606" y="2606040"/>
            <a:ext cx="1600200" cy="120032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2669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6. Multi view port</a:t>
            </a:r>
            <a:r>
              <a:rPr lang="ko-KR" altLang="en-US" sz="2200" dirty="0"/>
              <a:t> 기능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DA0E546-3B75-4FF6-949D-FDDA19FDF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379" y="975360"/>
            <a:ext cx="6507741" cy="380305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A23AC08-3594-41BF-A93B-A31B54BEFA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2231" y="3054945"/>
            <a:ext cx="6499770" cy="380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087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7. Save </a:t>
            </a:r>
            <a:r>
              <a:rPr lang="ko-KR" altLang="en-US" sz="2200" dirty="0"/>
              <a:t>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D620464-7819-4C4E-BC47-2F2641CF3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9900" y="1219200"/>
            <a:ext cx="4819650" cy="47625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3113928-C7C4-4442-B861-58103A0B5D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264" y="1402080"/>
            <a:ext cx="6268033" cy="36806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416FB3-0BA5-44EC-95C0-619D072A8610}"/>
              </a:ext>
            </a:extLst>
          </p:cNvPr>
          <p:cNvSpPr txBox="1"/>
          <p:nvPr/>
        </p:nvSpPr>
        <p:spPr>
          <a:xfrm>
            <a:off x="532248" y="5349922"/>
            <a:ext cx="569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Text</a:t>
            </a:r>
            <a:r>
              <a:rPr lang="ko-KR" altLang="en-US" dirty="0"/>
              <a:t>를 이용한 </a:t>
            </a:r>
            <a:r>
              <a:rPr lang="en-US" altLang="ko-KR" dirty="0"/>
              <a:t>save </a:t>
            </a:r>
            <a:r>
              <a:rPr lang="ko-KR" altLang="en-US" dirty="0"/>
              <a:t>기능을 구현하게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551442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7. Load </a:t>
            </a:r>
            <a:r>
              <a:rPr lang="ko-KR" altLang="en-US" sz="2200" dirty="0"/>
              <a:t>기능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8D2C945-9E99-4C4D-8E8A-E804A0D673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10" y="1110171"/>
            <a:ext cx="6136612" cy="35718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FCA20F2-AAB2-4501-A46D-C29FD14061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900" y="138111"/>
            <a:ext cx="4095750" cy="65817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14E006-7F8C-46B1-882E-44D9250219FE}"/>
              </a:ext>
            </a:extLst>
          </p:cNvPr>
          <p:cNvSpPr txBox="1"/>
          <p:nvPr/>
        </p:nvSpPr>
        <p:spPr>
          <a:xfrm>
            <a:off x="673768" y="5378497"/>
            <a:ext cx="5697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Text</a:t>
            </a:r>
            <a:r>
              <a:rPr lang="ko-KR" altLang="en-US" dirty="0"/>
              <a:t>를 이용한 </a:t>
            </a:r>
            <a:r>
              <a:rPr lang="en-US" altLang="ko-KR" dirty="0"/>
              <a:t>Load </a:t>
            </a:r>
            <a:r>
              <a:rPr lang="ko-KR" altLang="en-US" dirty="0"/>
              <a:t>기능을 구현하게 됩니다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455636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8. </a:t>
            </a:r>
            <a:r>
              <a:rPr lang="ko-KR" altLang="en-US" sz="2200" dirty="0"/>
              <a:t>충돌 처리</a:t>
            </a:r>
            <a:r>
              <a:rPr lang="en-US" altLang="ko-KR" sz="2200" dirty="0"/>
              <a:t> </a:t>
            </a:r>
            <a:r>
              <a:rPr lang="ko-KR" altLang="en-US" sz="2200" dirty="0"/>
              <a:t>기능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45857EA-DD46-4CD6-9753-BB82428C4F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461" y="925136"/>
            <a:ext cx="4290295" cy="250386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6D4B485-FED0-458C-B0BF-5C8F7E4C0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2086" y="925136"/>
            <a:ext cx="6542239" cy="172955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C0083E-7453-4C49-B5CF-4B21F6304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928372"/>
            <a:ext cx="12192000" cy="27493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AD1C496-2295-48F9-89BB-C600224A3DBC}"/>
              </a:ext>
            </a:extLst>
          </p:cNvPr>
          <p:cNvSpPr txBox="1"/>
          <p:nvPr/>
        </p:nvSpPr>
        <p:spPr>
          <a:xfrm>
            <a:off x="3373071" y="4876822"/>
            <a:ext cx="56976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/>
              <a:t>각 도형 </a:t>
            </a:r>
            <a:r>
              <a:rPr lang="en-US" altLang="ko-KR" dirty="0"/>
              <a:t>size</a:t>
            </a:r>
            <a:r>
              <a:rPr lang="ko-KR" altLang="en-US" dirty="0"/>
              <a:t>를 배열에 저장하였습니다</a:t>
            </a:r>
            <a:r>
              <a:rPr lang="en-US" altLang="ko-KR" dirty="0"/>
              <a:t>.</a:t>
            </a:r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Size</a:t>
            </a:r>
            <a:r>
              <a:rPr lang="ko-KR" altLang="en-US" dirty="0"/>
              <a:t>를 이용하여 충돌처리를 확인하고 위치 값을 정해주었습니다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69958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481421" y="325491"/>
            <a:ext cx="7569388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srgbClr val="515560"/>
                </a:solidFill>
              </a:rPr>
              <a:t>Tank </a:t>
            </a:r>
            <a:r>
              <a:rPr lang="ko-KR" altLang="en-US" sz="4400" kern="0" dirty="0">
                <a:solidFill>
                  <a:srgbClr val="515560"/>
                </a:solidFill>
              </a:rPr>
              <a:t>만들기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773313" y="2485439"/>
            <a:ext cx="1734937" cy="1734937"/>
            <a:chOff x="4369564" y="1893159"/>
            <a:chExt cx="3344779" cy="3344779"/>
          </a:xfrm>
        </p:grpSpPr>
        <p:sp>
          <p:nvSpPr>
            <p:cNvPr id="25" name="직사각형 2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" name="자유형 2"/>
          <p:cNvSpPr/>
          <p:nvPr/>
        </p:nvSpPr>
        <p:spPr>
          <a:xfrm>
            <a:off x="998537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3704762" y="2485438"/>
            <a:ext cx="1734937" cy="1734937"/>
            <a:chOff x="4369564" y="1893159"/>
            <a:chExt cx="3344779" cy="3344779"/>
          </a:xfrm>
        </p:grpSpPr>
        <p:sp>
          <p:nvSpPr>
            <p:cNvPr id="33" name="직사각형 32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35" name="직사각형 34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36" name="자유형 35"/>
          <p:cNvSpPr/>
          <p:nvPr/>
        </p:nvSpPr>
        <p:spPr>
          <a:xfrm>
            <a:off x="3889174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6554587" y="2485439"/>
            <a:ext cx="1734937" cy="1734937"/>
            <a:chOff x="4369564" y="1893159"/>
            <a:chExt cx="3344779" cy="3344779"/>
          </a:xfrm>
        </p:grpSpPr>
        <p:sp>
          <p:nvSpPr>
            <p:cNvPr id="38" name="직사각형 37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40" name="직사각형 39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1" name="자유형 40"/>
          <p:cNvSpPr/>
          <p:nvPr/>
        </p:nvSpPr>
        <p:spPr>
          <a:xfrm>
            <a:off x="6779811" y="3600450"/>
            <a:ext cx="2665413" cy="776288"/>
          </a:xfrm>
          <a:custGeom>
            <a:avLst/>
            <a:gdLst>
              <a:gd name="connsiteX0" fmla="*/ 114300 w 2641600"/>
              <a:gd name="connsiteY0" fmla="*/ 482600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42875 w 2641600"/>
              <a:gd name="connsiteY0" fmla="*/ 492125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61925 w 2641600"/>
              <a:gd name="connsiteY0" fmla="*/ 496888 h 774700"/>
              <a:gd name="connsiteX1" fmla="*/ 0 w 2641600"/>
              <a:gd name="connsiteY1" fmla="*/ 774700 h 774700"/>
              <a:gd name="connsiteX2" fmla="*/ 1828800 w 2641600"/>
              <a:gd name="connsiteY2" fmla="*/ 774700 h 774700"/>
              <a:gd name="connsiteX3" fmla="*/ 2197100 w 2641600"/>
              <a:gd name="connsiteY3" fmla="*/ 0 h 774700"/>
              <a:gd name="connsiteX4" fmla="*/ 2641600 w 2641600"/>
              <a:gd name="connsiteY4" fmla="*/ 12700 h 774700"/>
              <a:gd name="connsiteX0" fmla="*/ 190500 w 2670175"/>
              <a:gd name="connsiteY0" fmla="*/ 496888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70175"/>
              <a:gd name="connsiteY0" fmla="*/ 492126 h 774700"/>
              <a:gd name="connsiteX1" fmla="*/ 0 w 2670175"/>
              <a:gd name="connsiteY1" fmla="*/ 774700 h 774700"/>
              <a:gd name="connsiteX2" fmla="*/ 1857375 w 2670175"/>
              <a:gd name="connsiteY2" fmla="*/ 774700 h 774700"/>
              <a:gd name="connsiteX3" fmla="*/ 2225675 w 2670175"/>
              <a:gd name="connsiteY3" fmla="*/ 0 h 774700"/>
              <a:gd name="connsiteX4" fmla="*/ 2670175 w 2670175"/>
              <a:gd name="connsiteY4" fmla="*/ 12700 h 774700"/>
              <a:gd name="connsiteX0" fmla="*/ 171450 w 2665413"/>
              <a:gd name="connsiteY0" fmla="*/ 493714 h 776288"/>
              <a:gd name="connsiteX1" fmla="*/ 0 w 2665413"/>
              <a:gd name="connsiteY1" fmla="*/ 776288 h 776288"/>
              <a:gd name="connsiteX2" fmla="*/ 1857375 w 2665413"/>
              <a:gd name="connsiteY2" fmla="*/ 776288 h 776288"/>
              <a:gd name="connsiteX3" fmla="*/ 2225675 w 2665413"/>
              <a:gd name="connsiteY3" fmla="*/ 1588 h 776288"/>
              <a:gd name="connsiteX4" fmla="*/ 2665413 w 2665413"/>
              <a:gd name="connsiteY4" fmla="*/ 0 h 776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5413" h="776288">
                <a:moveTo>
                  <a:pt x="171450" y="493714"/>
                </a:moveTo>
                <a:lnTo>
                  <a:pt x="0" y="776288"/>
                </a:lnTo>
                <a:lnTo>
                  <a:pt x="1857375" y="776288"/>
                </a:lnTo>
                <a:lnTo>
                  <a:pt x="2225675" y="1588"/>
                </a:lnTo>
                <a:lnTo>
                  <a:pt x="2665413" y="0"/>
                </a:lnTo>
              </a:path>
            </a:pathLst>
          </a:custGeom>
          <a:noFill/>
          <a:ln w="22225"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42" name="그룹 41"/>
          <p:cNvGrpSpPr/>
          <p:nvPr/>
        </p:nvGrpSpPr>
        <p:grpSpPr>
          <a:xfrm>
            <a:off x="9445224" y="2485438"/>
            <a:ext cx="1734937" cy="1734937"/>
            <a:chOff x="4369564" y="1893159"/>
            <a:chExt cx="3344779" cy="3344779"/>
          </a:xfrm>
        </p:grpSpPr>
        <p:sp>
          <p:nvSpPr>
            <p:cNvPr id="43" name="직사각형 42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45" name="직사각형 44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484841" y="5005221"/>
            <a:ext cx="2311879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개별 레고 디자인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Keyboard interface</a:t>
            </a:r>
          </a:p>
        </p:txBody>
      </p:sp>
      <p:sp>
        <p:nvSpPr>
          <p:cNvPr id="51" name="자유형 50"/>
          <p:cNvSpPr>
            <a:spLocks/>
          </p:cNvSpPr>
          <p:nvPr/>
        </p:nvSpPr>
        <p:spPr bwMode="auto">
          <a:xfrm>
            <a:off x="7174405" y="3039950"/>
            <a:ext cx="505694" cy="560500"/>
          </a:xfrm>
          <a:custGeom>
            <a:avLst/>
            <a:gdLst>
              <a:gd name="connsiteX0" fmla="*/ 320012 w 439877"/>
              <a:gd name="connsiteY0" fmla="*/ 171183 h 487550"/>
              <a:gd name="connsiteX1" fmla="*/ 323091 w 439877"/>
              <a:gd name="connsiteY1" fmla="*/ 171646 h 487550"/>
              <a:gd name="connsiteX2" fmla="*/ 326169 w 439877"/>
              <a:gd name="connsiteY2" fmla="*/ 172881 h 487550"/>
              <a:gd name="connsiteX3" fmla="*/ 329094 w 439877"/>
              <a:gd name="connsiteY3" fmla="*/ 174578 h 487550"/>
              <a:gd name="connsiteX4" fmla="*/ 331557 w 439877"/>
              <a:gd name="connsiteY4" fmla="*/ 176894 h 487550"/>
              <a:gd name="connsiteX5" fmla="*/ 333404 w 439877"/>
              <a:gd name="connsiteY5" fmla="*/ 179517 h 487550"/>
              <a:gd name="connsiteX6" fmla="*/ 334944 w 439877"/>
              <a:gd name="connsiteY6" fmla="*/ 182758 h 487550"/>
              <a:gd name="connsiteX7" fmla="*/ 335713 w 439877"/>
              <a:gd name="connsiteY7" fmla="*/ 185845 h 487550"/>
              <a:gd name="connsiteX8" fmla="*/ 335867 w 439877"/>
              <a:gd name="connsiteY8" fmla="*/ 188932 h 487550"/>
              <a:gd name="connsiteX9" fmla="*/ 335405 w 439877"/>
              <a:gd name="connsiteY9" fmla="*/ 192173 h 487550"/>
              <a:gd name="connsiteX10" fmla="*/ 334328 w 439877"/>
              <a:gd name="connsiteY10" fmla="*/ 195260 h 487550"/>
              <a:gd name="connsiteX11" fmla="*/ 332481 w 439877"/>
              <a:gd name="connsiteY11" fmla="*/ 198192 h 487550"/>
              <a:gd name="connsiteX12" fmla="*/ 330326 w 439877"/>
              <a:gd name="connsiteY12" fmla="*/ 200662 h 487550"/>
              <a:gd name="connsiteX13" fmla="*/ 307544 w 439877"/>
              <a:gd name="connsiteY13" fmla="*/ 221035 h 487550"/>
              <a:gd name="connsiteX14" fmla="*/ 304773 w 439877"/>
              <a:gd name="connsiteY14" fmla="*/ 223041 h 487550"/>
              <a:gd name="connsiteX15" fmla="*/ 301848 w 439877"/>
              <a:gd name="connsiteY15" fmla="*/ 224584 h 487550"/>
              <a:gd name="connsiteX16" fmla="*/ 298616 w 439877"/>
              <a:gd name="connsiteY16" fmla="*/ 225356 h 487550"/>
              <a:gd name="connsiteX17" fmla="*/ 295383 w 439877"/>
              <a:gd name="connsiteY17" fmla="*/ 225356 h 487550"/>
              <a:gd name="connsiteX18" fmla="*/ 292304 w 439877"/>
              <a:gd name="connsiteY18" fmla="*/ 224893 h 487550"/>
              <a:gd name="connsiteX19" fmla="*/ 289226 w 439877"/>
              <a:gd name="connsiteY19" fmla="*/ 223658 h 487550"/>
              <a:gd name="connsiteX20" fmla="*/ 286301 w 439877"/>
              <a:gd name="connsiteY20" fmla="*/ 222115 h 487550"/>
              <a:gd name="connsiteX21" fmla="*/ 283838 w 439877"/>
              <a:gd name="connsiteY21" fmla="*/ 219800 h 487550"/>
              <a:gd name="connsiteX22" fmla="*/ 281837 w 439877"/>
              <a:gd name="connsiteY22" fmla="*/ 217022 h 487550"/>
              <a:gd name="connsiteX23" fmla="*/ 280452 w 439877"/>
              <a:gd name="connsiteY23" fmla="*/ 213935 h 487550"/>
              <a:gd name="connsiteX24" fmla="*/ 279682 w 439877"/>
              <a:gd name="connsiteY24" fmla="*/ 210848 h 487550"/>
              <a:gd name="connsiteX25" fmla="*/ 279528 w 439877"/>
              <a:gd name="connsiteY25" fmla="*/ 207607 h 487550"/>
              <a:gd name="connsiteX26" fmla="*/ 279990 w 439877"/>
              <a:gd name="connsiteY26" fmla="*/ 204366 h 487550"/>
              <a:gd name="connsiteX27" fmla="*/ 281067 w 439877"/>
              <a:gd name="connsiteY27" fmla="*/ 201433 h 487550"/>
              <a:gd name="connsiteX28" fmla="*/ 282915 w 439877"/>
              <a:gd name="connsiteY28" fmla="*/ 198655 h 487550"/>
              <a:gd name="connsiteX29" fmla="*/ 285224 w 439877"/>
              <a:gd name="connsiteY29" fmla="*/ 196032 h 487550"/>
              <a:gd name="connsiteX30" fmla="*/ 307698 w 439877"/>
              <a:gd name="connsiteY30" fmla="*/ 175659 h 487550"/>
              <a:gd name="connsiteX31" fmla="*/ 310622 w 439877"/>
              <a:gd name="connsiteY31" fmla="*/ 173652 h 487550"/>
              <a:gd name="connsiteX32" fmla="*/ 313547 w 439877"/>
              <a:gd name="connsiteY32" fmla="*/ 172263 h 487550"/>
              <a:gd name="connsiteX33" fmla="*/ 316626 w 439877"/>
              <a:gd name="connsiteY33" fmla="*/ 171337 h 487550"/>
              <a:gd name="connsiteX34" fmla="*/ 153539 w 439877"/>
              <a:gd name="connsiteY34" fmla="*/ 169017 h 487550"/>
              <a:gd name="connsiteX35" fmla="*/ 320698 w 439877"/>
              <a:gd name="connsiteY35" fmla="*/ 355370 h 487550"/>
              <a:gd name="connsiteX36" fmla="*/ 208949 w 439877"/>
              <a:gd name="connsiteY36" fmla="*/ 455666 h 487550"/>
              <a:gd name="connsiteX37" fmla="*/ 202603 w 439877"/>
              <a:gd name="connsiteY37" fmla="*/ 460928 h 487550"/>
              <a:gd name="connsiteX38" fmla="*/ 195948 w 439877"/>
              <a:gd name="connsiteY38" fmla="*/ 465572 h 487550"/>
              <a:gd name="connsiteX39" fmla="*/ 188828 w 439877"/>
              <a:gd name="connsiteY39" fmla="*/ 470060 h 487550"/>
              <a:gd name="connsiteX40" fmla="*/ 181399 w 439877"/>
              <a:gd name="connsiteY40" fmla="*/ 473930 h 487550"/>
              <a:gd name="connsiteX41" fmla="*/ 173660 w 439877"/>
              <a:gd name="connsiteY41" fmla="*/ 477490 h 487550"/>
              <a:gd name="connsiteX42" fmla="*/ 165612 w 439877"/>
              <a:gd name="connsiteY42" fmla="*/ 480276 h 487550"/>
              <a:gd name="connsiteX43" fmla="*/ 157563 w 439877"/>
              <a:gd name="connsiteY43" fmla="*/ 482752 h 487550"/>
              <a:gd name="connsiteX44" fmla="*/ 149205 w 439877"/>
              <a:gd name="connsiteY44" fmla="*/ 484764 h 487550"/>
              <a:gd name="connsiteX45" fmla="*/ 140847 w 439877"/>
              <a:gd name="connsiteY45" fmla="*/ 486312 h 487550"/>
              <a:gd name="connsiteX46" fmla="*/ 132489 w 439877"/>
              <a:gd name="connsiteY46" fmla="*/ 487241 h 487550"/>
              <a:gd name="connsiteX47" fmla="*/ 123976 w 439877"/>
              <a:gd name="connsiteY47" fmla="*/ 487550 h 487550"/>
              <a:gd name="connsiteX48" fmla="*/ 115618 w 439877"/>
              <a:gd name="connsiteY48" fmla="*/ 487395 h 487550"/>
              <a:gd name="connsiteX49" fmla="*/ 107415 w 439877"/>
              <a:gd name="connsiteY49" fmla="*/ 486621 h 487550"/>
              <a:gd name="connsiteX50" fmla="*/ 99367 w 439877"/>
              <a:gd name="connsiteY50" fmla="*/ 485383 h 487550"/>
              <a:gd name="connsiteX51" fmla="*/ 91628 w 439877"/>
              <a:gd name="connsiteY51" fmla="*/ 483526 h 487550"/>
              <a:gd name="connsiteX52" fmla="*/ 83889 w 439877"/>
              <a:gd name="connsiteY52" fmla="*/ 480895 h 487550"/>
              <a:gd name="connsiteX53" fmla="*/ 76460 w 439877"/>
              <a:gd name="connsiteY53" fmla="*/ 477799 h 487550"/>
              <a:gd name="connsiteX54" fmla="*/ 69495 w 439877"/>
              <a:gd name="connsiteY54" fmla="*/ 474084 h 487550"/>
              <a:gd name="connsiteX55" fmla="*/ 62839 w 439877"/>
              <a:gd name="connsiteY55" fmla="*/ 469751 h 487550"/>
              <a:gd name="connsiteX56" fmla="*/ 56803 w 439877"/>
              <a:gd name="connsiteY56" fmla="*/ 464643 h 487550"/>
              <a:gd name="connsiteX57" fmla="*/ 51076 w 439877"/>
              <a:gd name="connsiteY57" fmla="*/ 459071 h 487550"/>
              <a:gd name="connsiteX58" fmla="*/ 21359 w 439877"/>
              <a:gd name="connsiteY58" fmla="*/ 426103 h 487550"/>
              <a:gd name="connsiteX59" fmla="*/ 16406 w 439877"/>
              <a:gd name="connsiteY59" fmla="*/ 419757 h 487550"/>
              <a:gd name="connsiteX60" fmla="*/ 11918 w 439877"/>
              <a:gd name="connsiteY60" fmla="*/ 413102 h 487550"/>
              <a:gd name="connsiteX61" fmla="*/ 8358 w 439877"/>
              <a:gd name="connsiteY61" fmla="*/ 406137 h 487550"/>
              <a:gd name="connsiteX62" fmla="*/ 5417 w 439877"/>
              <a:gd name="connsiteY62" fmla="*/ 398708 h 487550"/>
              <a:gd name="connsiteX63" fmla="*/ 3095 w 439877"/>
              <a:gd name="connsiteY63" fmla="*/ 391123 h 487550"/>
              <a:gd name="connsiteX64" fmla="*/ 1393 w 439877"/>
              <a:gd name="connsiteY64" fmla="*/ 383230 h 487550"/>
              <a:gd name="connsiteX65" fmla="*/ 464 w 439877"/>
              <a:gd name="connsiteY65" fmla="*/ 375027 h 487550"/>
              <a:gd name="connsiteX66" fmla="*/ 0 w 439877"/>
              <a:gd name="connsiteY66" fmla="*/ 366823 h 487550"/>
              <a:gd name="connsiteX67" fmla="*/ 155 w 439877"/>
              <a:gd name="connsiteY67" fmla="*/ 358620 h 487550"/>
              <a:gd name="connsiteX68" fmla="*/ 929 w 439877"/>
              <a:gd name="connsiteY68" fmla="*/ 350262 h 487550"/>
              <a:gd name="connsiteX69" fmla="*/ 2167 w 439877"/>
              <a:gd name="connsiteY69" fmla="*/ 341904 h 487550"/>
              <a:gd name="connsiteX70" fmla="*/ 4024 w 439877"/>
              <a:gd name="connsiteY70" fmla="*/ 333701 h 487550"/>
              <a:gd name="connsiteX71" fmla="*/ 6346 w 439877"/>
              <a:gd name="connsiteY71" fmla="*/ 325498 h 487550"/>
              <a:gd name="connsiteX72" fmla="*/ 9286 w 439877"/>
              <a:gd name="connsiteY72" fmla="*/ 317449 h 487550"/>
              <a:gd name="connsiteX73" fmla="*/ 12537 w 439877"/>
              <a:gd name="connsiteY73" fmla="*/ 309555 h 487550"/>
              <a:gd name="connsiteX74" fmla="*/ 16406 w 439877"/>
              <a:gd name="connsiteY74" fmla="*/ 302126 h 487550"/>
              <a:gd name="connsiteX75" fmla="*/ 20585 w 439877"/>
              <a:gd name="connsiteY75" fmla="*/ 294852 h 487550"/>
              <a:gd name="connsiteX76" fmla="*/ 25383 w 439877"/>
              <a:gd name="connsiteY76" fmla="*/ 287886 h 487550"/>
              <a:gd name="connsiteX77" fmla="*/ 30491 w 439877"/>
              <a:gd name="connsiteY77" fmla="*/ 281231 h 487550"/>
              <a:gd name="connsiteX78" fmla="*/ 35908 w 439877"/>
              <a:gd name="connsiteY78" fmla="*/ 275040 h 487550"/>
              <a:gd name="connsiteX79" fmla="*/ 41790 w 439877"/>
              <a:gd name="connsiteY79" fmla="*/ 269468 h 487550"/>
              <a:gd name="connsiteX80" fmla="*/ 367585 w 439877"/>
              <a:gd name="connsiteY80" fmla="*/ 156016 h 487550"/>
              <a:gd name="connsiteX81" fmla="*/ 376834 w 439877"/>
              <a:gd name="connsiteY81" fmla="*/ 166314 h 487550"/>
              <a:gd name="connsiteX82" fmla="*/ 382846 w 439877"/>
              <a:gd name="connsiteY82" fmla="*/ 173648 h 487550"/>
              <a:gd name="connsiteX83" fmla="*/ 388087 w 439877"/>
              <a:gd name="connsiteY83" fmla="*/ 181293 h 487550"/>
              <a:gd name="connsiteX84" fmla="*/ 392403 w 439877"/>
              <a:gd name="connsiteY84" fmla="*/ 189407 h 487550"/>
              <a:gd name="connsiteX85" fmla="*/ 396103 w 439877"/>
              <a:gd name="connsiteY85" fmla="*/ 197676 h 487550"/>
              <a:gd name="connsiteX86" fmla="*/ 398877 w 439877"/>
              <a:gd name="connsiteY86" fmla="*/ 206102 h 487550"/>
              <a:gd name="connsiteX87" fmla="*/ 401035 w 439877"/>
              <a:gd name="connsiteY87" fmla="*/ 214840 h 487550"/>
              <a:gd name="connsiteX88" fmla="*/ 402423 w 439877"/>
              <a:gd name="connsiteY88" fmla="*/ 223577 h 487550"/>
              <a:gd name="connsiteX89" fmla="*/ 403039 w 439877"/>
              <a:gd name="connsiteY89" fmla="*/ 232471 h 487550"/>
              <a:gd name="connsiteX90" fmla="*/ 402885 w 439877"/>
              <a:gd name="connsiteY90" fmla="*/ 241365 h 487550"/>
              <a:gd name="connsiteX91" fmla="*/ 402114 w 439877"/>
              <a:gd name="connsiteY91" fmla="*/ 250103 h 487550"/>
              <a:gd name="connsiteX92" fmla="*/ 400573 w 439877"/>
              <a:gd name="connsiteY92" fmla="*/ 258840 h 487550"/>
              <a:gd name="connsiteX93" fmla="*/ 398261 w 439877"/>
              <a:gd name="connsiteY93" fmla="*/ 267422 h 487550"/>
              <a:gd name="connsiteX94" fmla="*/ 395178 w 439877"/>
              <a:gd name="connsiteY94" fmla="*/ 275848 h 487550"/>
              <a:gd name="connsiteX95" fmla="*/ 391324 w 439877"/>
              <a:gd name="connsiteY95" fmla="*/ 283805 h 487550"/>
              <a:gd name="connsiteX96" fmla="*/ 387008 w 439877"/>
              <a:gd name="connsiteY96" fmla="*/ 291763 h 487550"/>
              <a:gd name="connsiteX97" fmla="*/ 381613 w 439877"/>
              <a:gd name="connsiteY97" fmla="*/ 299252 h 487550"/>
              <a:gd name="connsiteX98" fmla="*/ 375601 w 439877"/>
              <a:gd name="connsiteY98" fmla="*/ 306274 h 487550"/>
              <a:gd name="connsiteX99" fmla="*/ 369127 w 439877"/>
              <a:gd name="connsiteY99" fmla="*/ 312983 h 487550"/>
              <a:gd name="connsiteX100" fmla="*/ 329511 w 439877"/>
              <a:gd name="connsiteY100" fmla="*/ 348870 h 487550"/>
              <a:gd name="connsiteX101" fmla="*/ 251358 w 439877"/>
              <a:gd name="connsiteY101" fmla="*/ 260713 h 487550"/>
              <a:gd name="connsiteX102" fmla="*/ 279105 w 439877"/>
              <a:gd name="connsiteY102" fmla="*/ 235436 h 487550"/>
              <a:gd name="connsiteX103" fmla="*/ 279105 w 439877"/>
              <a:gd name="connsiteY103" fmla="*/ 235124 h 487550"/>
              <a:gd name="connsiteX104" fmla="*/ 282958 w 439877"/>
              <a:gd name="connsiteY104" fmla="*/ 238712 h 487550"/>
              <a:gd name="connsiteX105" fmla="*/ 286658 w 439877"/>
              <a:gd name="connsiteY105" fmla="*/ 241521 h 487550"/>
              <a:gd name="connsiteX106" fmla="*/ 290512 w 439877"/>
              <a:gd name="connsiteY106" fmla="*/ 243237 h 487550"/>
              <a:gd name="connsiteX107" fmla="*/ 294365 w 439877"/>
              <a:gd name="connsiteY107" fmla="*/ 244329 h 487550"/>
              <a:gd name="connsiteX108" fmla="*/ 298065 w 439877"/>
              <a:gd name="connsiteY108" fmla="*/ 244798 h 487550"/>
              <a:gd name="connsiteX109" fmla="*/ 301918 w 439877"/>
              <a:gd name="connsiteY109" fmla="*/ 244641 h 487550"/>
              <a:gd name="connsiteX110" fmla="*/ 305310 w 439877"/>
              <a:gd name="connsiteY110" fmla="*/ 244173 h 487550"/>
              <a:gd name="connsiteX111" fmla="*/ 308701 w 439877"/>
              <a:gd name="connsiteY111" fmla="*/ 243237 h 487550"/>
              <a:gd name="connsiteX112" fmla="*/ 311630 w 439877"/>
              <a:gd name="connsiteY112" fmla="*/ 242145 h 487550"/>
              <a:gd name="connsiteX113" fmla="*/ 314404 w 439877"/>
              <a:gd name="connsiteY113" fmla="*/ 241053 h 487550"/>
              <a:gd name="connsiteX114" fmla="*/ 316562 w 439877"/>
              <a:gd name="connsiteY114" fmla="*/ 239649 h 487550"/>
              <a:gd name="connsiteX115" fmla="*/ 318566 w 439877"/>
              <a:gd name="connsiteY115" fmla="*/ 238556 h 487550"/>
              <a:gd name="connsiteX116" fmla="*/ 319954 w 439877"/>
              <a:gd name="connsiteY116" fmla="*/ 237620 h 487550"/>
              <a:gd name="connsiteX117" fmla="*/ 320879 w 439877"/>
              <a:gd name="connsiteY117" fmla="*/ 236996 h 487550"/>
              <a:gd name="connsiteX118" fmla="*/ 321187 w 439877"/>
              <a:gd name="connsiteY118" fmla="*/ 236840 h 487550"/>
              <a:gd name="connsiteX119" fmla="*/ 343076 w 439877"/>
              <a:gd name="connsiteY119" fmla="*/ 217024 h 487550"/>
              <a:gd name="connsiteX120" fmla="*/ 346621 w 439877"/>
              <a:gd name="connsiteY120" fmla="*/ 213123 h 487550"/>
              <a:gd name="connsiteX121" fmla="*/ 349242 w 439877"/>
              <a:gd name="connsiteY121" fmla="*/ 209379 h 487550"/>
              <a:gd name="connsiteX122" fmla="*/ 351091 w 439877"/>
              <a:gd name="connsiteY122" fmla="*/ 205478 h 487550"/>
              <a:gd name="connsiteX123" fmla="*/ 352325 w 439877"/>
              <a:gd name="connsiteY123" fmla="*/ 201733 h 487550"/>
              <a:gd name="connsiteX124" fmla="*/ 352941 w 439877"/>
              <a:gd name="connsiteY124" fmla="*/ 197988 h 487550"/>
              <a:gd name="connsiteX125" fmla="*/ 352941 w 439877"/>
              <a:gd name="connsiteY125" fmla="*/ 194400 h 487550"/>
              <a:gd name="connsiteX126" fmla="*/ 352479 w 439877"/>
              <a:gd name="connsiteY126" fmla="*/ 190967 h 487550"/>
              <a:gd name="connsiteX127" fmla="*/ 351708 w 439877"/>
              <a:gd name="connsiteY127" fmla="*/ 187690 h 487550"/>
              <a:gd name="connsiteX128" fmla="*/ 350629 w 439877"/>
              <a:gd name="connsiteY128" fmla="*/ 184882 h 487550"/>
              <a:gd name="connsiteX129" fmla="*/ 349550 w 439877"/>
              <a:gd name="connsiteY129" fmla="*/ 182385 h 487550"/>
              <a:gd name="connsiteX130" fmla="*/ 348471 w 439877"/>
              <a:gd name="connsiteY130" fmla="*/ 180045 h 487550"/>
              <a:gd name="connsiteX131" fmla="*/ 347546 w 439877"/>
              <a:gd name="connsiteY131" fmla="*/ 178172 h 487550"/>
              <a:gd name="connsiteX132" fmla="*/ 346621 w 439877"/>
              <a:gd name="connsiteY132" fmla="*/ 176924 h 487550"/>
              <a:gd name="connsiteX133" fmla="*/ 346005 w 439877"/>
              <a:gd name="connsiteY133" fmla="*/ 175988 h 487550"/>
              <a:gd name="connsiteX134" fmla="*/ 345850 w 439877"/>
              <a:gd name="connsiteY134" fmla="*/ 175832 h 487550"/>
              <a:gd name="connsiteX135" fmla="*/ 267011 w 439877"/>
              <a:gd name="connsiteY135" fmla="*/ 99677 h 487550"/>
              <a:gd name="connsiteX136" fmla="*/ 275617 w 439877"/>
              <a:gd name="connsiteY136" fmla="*/ 99832 h 487550"/>
              <a:gd name="connsiteX137" fmla="*/ 284376 w 439877"/>
              <a:gd name="connsiteY137" fmla="*/ 100609 h 487550"/>
              <a:gd name="connsiteX138" fmla="*/ 292981 w 439877"/>
              <a:gd name="connsiteY138" fmla="*/ 102316 h 487550"/>
              <a:gd name="connsiteX139" fmla="*/ 301433 w 439877"/>
              <a:gd name="connsiteY139" fmla="*/ 104645 h 487550"/>
              <a:gd name="connsiteX140" fmla="*/ 309731 w 439877"/>
              <a:gd name="connsiteY140" fmla="*/ 107751 h 487550"/>
              <a:gd name="connsiteX141" fmla="*/ 317722 w 439877"/>
              <a:gd name="connsiteY141" fmla="*/ 111632 h 487550"/>
              <a:gd name="connsiteX142" fmla="*/ 325405 w 439877"/>
              <a:gd name="connsiteY142" fmla="*/ 115979 h 487550"/>
              <a:gd name="connsiteX143" fmla="*/ 332627 w 439877"/>
              <a:gd name="connsiteY143" fmla="*/ 121414 h 487550"/>
              <a:gd name="connsiteX144" fmla="*/ 339696 w 439877"/>
              <a:gd name="connsiteY144" fmla="*/ 127313 h 487550"/>
              <a:gd name="connsiteX145" fmla="*/ 346150 w 439877"/>
              <a:gd name="connsiteY145" fmla="*/ 133990 h 487550"/>
              <a:gd name="connsiteX146" fmla="*/ 355370 w 439877"/>
              <a:gd name="connsiteY146" fmla="*/ 144237 h 487550"/>
              <a:gd name="connsiteX147" fmla="*/ 334010 w 439877"/>
              <a:gd name="connsiteY147" fmla="*/ 163800 h 487550"/>
              <a:gd name="connsiteX148" fmla="*/ 330476 w 439877"/>
              <a:gd name="connsiteY148" fmla="*/ 160384 h 487550"/>
              <a:gd name="connsiteX149" fmla="*/ 326942 w 439877"/>
              <a:gd name="connsiteY149" fmla="*/ 157900 h 487550"/>
              <a:gd name="connsiteX150" fmla="*/ 323100 w 439877"/>
              <a:gd name="connsiteY150" fmla="*/ 156192 h 487550"/>
              <a:gd name="connsiteX151" fmla="*/ 319412 w 439877"/>
              <a:gd name="connsiteY151" fmla="*/ 155105 h 487550"/>
              <a:gd name="connsiteX152" fmla="*/ 315724 w 439877"/>
              <a:gd name="connsiteY152" fmla="*/ 154639 h 487550"/>
              <a:gd name="connsiteX153" fmla="*/ 312190 w 439877"/>
              <a:gd name="connsiteY153" fmla="*/ 154639 h 487550"/>
              <a:gd name="connsiteX154" fmla="*/ 308809 w 439877"/>
              <a:gd name="connsiteY154" fmla="*/ 154950 h 487550"/>
              <a:gd name="connsiteX155" fmla="*/ 305428 w 439877"/>
              <a:gd name="connsiteY155" fmla="*/ 155726 h 487550"/>
              <a:gd name="connsiteX156" fmla="*/ 302508 w 439877"/>
              <a:gd name="connsiteY156" fmla="*/ 156658 h 487550"/>
              <a:gd name="connsiteX157" fmla="*/ 299896 w 439877"/>
              <a:gd name="connsiteY157" fmla="*/ 157589 h 487550"/>
              <a:gd name="connsiteX158" fmla="*/ 297437 w 439877"/>
              <a:gd name="connsiteY158" fmla="*/ 158676 h 487550"/>
              <a:gd name="connsiteX159" fmla="*/ 295593 w 439877"/>
              <a:gd name="connsiteY159" fmla="*/ 159608 h 487550"/>
              <a:gd name="connsiteX160" fmla="*/ 294210 w 439877"/>
              <a:gd name="connsiteY160" fmla="*/ 160384 h 487550"/>
              <a:gd name="connsiteX161" fmla="*/ 293288 w 439877"/>
              <a:gd name="connsiteY161" fmla="*/ 161005 h 487550"/>
              <a:gd name="connsiteX162" fmla="*/ 292981 w 439877"/>
              <a:gd name="connsiteY162" fmla="*/ 161160 h 487550"/>
              <a:gd name="connsiteX163" fmla="*/ 269931 w 439877"/>
              <a:gd name="connsiteY163" fmla="*/ 182276 h 487550"/>
              <a:gd name="connsiteX164" fmla="*/ 266397 w 439877"/>
              <a:gd name="connsiteY164" fmla="*/ 186002 h 487550"/>
              <a:gd name="connsiteX165" fmla="*/ 263477 w 439877"/>
              <a:gd name="connsiteY165" fmla="*/ 189883 h 487550"/>
              <a:gd name="connsiteX166" fmla="*/ 261633 w 439877"/>
              <a:gd name="connsiteY166" fmla="*/ 193610 h 487550"/>
              <a:gd name="connsiteX167" fmla="*/ 260557 w 439877"/>
              <a:gd name="connsiteY167" fmla="*/ 197647 h 487550"/>
              <a:gd name="connsiteX168" fmla="*/ 260096 w 439877"/>
              <a:gd name="connsiteY168" fmla="*/ 201217 h 487550"/>
              <a:gd name="connsiteX169" fmla="*/ 260096 w 439877"/>
              <a:gd name="connsiteY169" fmla="*/ 204788 h 487550"/>
              <a:gd name="connsiteX170" fmla="*/ 260557 w 439877"/>
              <a:gd name="connsiteY170" fmla="*/ 208359 h 487550"/>
              <a:gd name="connsiteX171" fmla="*/ 261325 w 439877"/>
              <a:gd name="connsiteY171" fmla="*/ 211465 h 487550"/>
              <a:gd name="connsiteX172" fmla="*/ 262401 w 439877"/>
              <a:gd name="connsiteY172" fmla="*/ 214415 h 487550"/>
              <a:gd name="connsiteX173" fmla="*/ 263477 w 439877"/>
              <a:gd name="connsiteY173" fmla="*/ 217209 h 487550"/>
              <a:gd name="connsiteX174" fmla="*/ 264860 w 439877"/>
              <a:gd name="connsiteY174" fmla="*/ 219383 h 487550"/>
              <a:gd name="connsiteX175" fmla="*/ 265936 w 439877"/>
              <a:gd name="connsiteY175" fmla="*/ 221246 h 487550"/>
              <a:gd name="connsiteX176" fmla="*/ 266858 w 439877"/>
              <a:gd name="connsiteY176" fmla="*/ 222643 h 487550"/>
              <a:gd name="connsiteX177" fmla="*/ 267626 w 439877"/>
              <a:gd name="connsiteY177" fmla="*/ 223730 h 487550"/>
              <a:gd name="connsiteX178" fmla="*/ 267933 w 439877"/>
              <a:gd name="connsiteY178" fmla="*/ 224196 h 487550"/>
              <a:gd name="connsiteX179" fmla="*/ 240119 w 439877"/>
              <a:gd name="connsiteY179" fmla="*/ 249193 h 487550"/>
              <a:gd name="connsiteX180" fmla="*/ 162517 w 439877"/>
              <a:gd name="connsiteY180" fmla="*/ 161781 h 487550"/>
              <a:gd name="connsiteX181" fmla="*/ 201702 w 439877"/>
              <a:gd name="connsiteY181" fmla="*/ 126071 h 487550"/>
              <a:gd name="connsiteX182" fmla="*/ 208925 w 439877"/>
              <a:gd name="connsiteY182" fmla="*/ 120327 h 487550"/>
              <a:gd name="connsiteX183" fmla="*/ 216608 w 439877"/>
              <a:gd name="connsiteY183" fmla="*/ 115048 h 487550"/>
              <a:gd name="connsiteX184" fmla="*/ 224445 w 439877"/>
              <a:gd name="connsiteY184" fmla="*/ 110701 h 487550"/>
              <a:gd name="connsiteX185" fmla="*/ 232743 w 439877"/>
              <a:gd name="connsiteY185" fmla="*/ 106819 h 487550"/>
              <a:gd name="connsiteX186" fmla="*/ 241041 w 439877"/>
              <a:gd name="connsiteY186" fmla="*/ 104024 h 487550"/>
              <a:gd name="connsiteX187" fmla="*/ 249647 w 439877"/>
              <a:gd name="connsiteY187" fmla="*/ 101695 h 487550"/>
              <a:gd name="connsiteX188" fmla="*/ 258252 w 439877"/>
              <a:gd name="connsiteY188" fmla="*/ 100298 h 487550"/>
              <a:gd name="connsiteX189" fmla="*/ 396694 w 439877"/>
              <a:gd name="connsiteY189" fmla="*/ 0 h 487550"/>
              <a:gd name="connsiteX190" fmla="*/ 403195 w 439877"/>
              <a:gd name="connsiteY190" fmla="*/ 0 h 487550"/>
              <a:gd name="connsiteX191" fmla="*/ 409695 w 439877"/>
              <a:gd name="connsiteY191" fmla="*/ 461 h 487550"/>
              <a:gd name="connsiteX192" fmla="*/ 416660 w 439877"/>
              <a:gd name="connsiteY192" fmla="*/ 1689 h 487550"/>
              <a:gd name="connsiteX193" fmla="*/ 423780 w 439877"/>
              <a:gd name="connsiteY193" fmla="*/ 3532 h 487550"/>
              <a:gd name="connsiteX194" fmla="*/ 431210 w 439877"/>
              <a:gd name="connsiteY194" fmla="*/ 5989 h 487550"/>
              <a:gd name="connsiteX195" fmla="*/ 438639 w 439877"/>
              <a:gd name="connsiteY195" fmla="*/ 9214 h 487550"/>
              <a:gd name="connsiteX196" fmla="*/ 439568 w 439877"/>
              <a:gd name="connsiteY196" fmla="*/ 9828 h 487550"/>
              <a:gd name="connsiteX197" fmla="*/ 439877 w 439877"/>
              <a:gd name="connsiteY197" fmla="*/ 11056 h 487550"/>
              <a:gd name="connsiteX198" fmla="*/ 439722 w 439877"/>
              <a:gd name="connsiteY198" fmla="*/ 12438 h 487550"/>
              <a:gd name="connsiteX199" fmla="*/ 438948 w 439877"/>
              <a:gd name="connsiteY199" fmla="*/ 13974 h 487550"/>
              <a:gd name="connsiteX200" fmla="*/ 437710 w 439877"/>
              <a:gd name="connsiteY200" fmla="*/ 15663 h 487550"/>
              <a:gd name="connsiteX201" fmla="*/ 436008 w 439877"/>
              <a:gd name="connsiteY201" fmla="*/ 17352 h 487550"/>
              <a:gd name="connsiteX202" fmla="*/ 434305 w 439877"/>
              <a:gd name="connsiteY202" fmla="*/ 18427 h 487550"/>
              <a:gd name="connsiteX203" fmla="*/ 432603 w 439877"/>
              <a:gd name="connsiteY203" fmla="*/ 19195 h 487550"/>
              <a:gd name="connsiteX204" fmla="*/ 431055 w 439877"/>
              <a:gd name="connsiteY204" fmla="*/ 19502 h 487550"/>
              <a:gd name="connsiteX205" fmla="*/ 429662 w 439877"/>
              <a:gd name="connsiteY205" fmla="*/ 19195 h 487550"/>
              <a:gd name="connsiteX206" fmla="*/ 422232 w 439877"/>
              <a:gd name="connsiteY206" fmla="*/ 16124 h 487550"/>
              <a:gd name="connsiteX207" fmla="*/ 415113 w 439877"/>
              <a:gd name="connsiteY207" fmla="*/ 13667 h 487550"/>
              <a:gd name="connsiteX208" fmla="*/ 408612 w 439877"/>
              <a:gd name="connsiteY208" fmla="*/ 12131 h 487550"/>
              <a:gd name="connsiteX209" fmla="*/ 402576 w 439877"/>
              <a:gd name="connsiteY209" fmla="*/ 11056 h 487550"/>
              <a:gd name="connsiteX210" fmla="*/ 396849 w 439877"/>
              <a:gd name="connsiteY210" fmla="*/ 10442 h 487550"/>
              <a:gd name="connsiteX211" fmla="*/ 391741 w 439877"/>
              <a:gd name="connsiteY211" fmla="*/ 10442 h 487550"/>
              <a:gd name="connsiteX212" fmla="*/ 387098 w 439877"/>
              <a:gd name="connsiteY212" fmla="*/ 10749 h 487550"/>
              <a:gd name="connsiteX213" fmla="*/ 382919 w 439877"/>
              <a:gd name="connsiteY213" fmla="*/ 11517 h 487550"/>
              <a:gd name="connsiteX214" fmla="*/ 379359 w 439877"/>
              <a:gd name="connsiteY214" fmla="*/ 12592 h 487550"/>
              <a:gd name="connsiteX215" fmla="*/ 376418 w 439877"/>
              <a:gd name="connsiteY215" fmla="*/ 13820 h 487550"/>
              <a:gd name="connsiteX216" fmla="*/ 373787 w 439877"/>
              <a:gd name="connsiteY216" fmla="*/ 15356 h 487550"/>
              <a:gd name="connsiteX217" fmla="*/ 371929 w 439877"/>
              <a:gd name="connsiteY217" fmla="*/ 17045 h 487550"/>
              <a:gd name="connsiteX218" fmla="*/ 370227 w 439877"/>
              <a:gd name="connsiteY218" fmla="*/ 19348 h 487550"/>
              <a:gd name="connsiteX219" fmla="*/ 368989 w 439877"/>
              <a:gd name="connsiteY219" fmla="*/ 22266 h 487550"/>
              <a:gd name="connsiteX220" fmla="*/ 368215 w 439877"/>
              <a:gd name="connsiteY220" fmla="*/ 25644 h 487550"/>
              <a:gd name="connsiteX221" fmla="*/ 368060 w 439877"/>
              <a:gd name="connsiteY221" fmla="*/ 29330 h 487550"/>
              <a:gd name="connsiteX222" fmla="*/ 368524 w 439877"/>
              <a:gd name="connsiteY222" fmla="*/ 33476 h 487550"/>
              <a:gd name="connsiteX223" fmla="*/ 369763 w 439877"/>
              <a:gd name="connsiteY223" fmla="*/ 37929 h 487550"/>
              <a:gd name="connsiteX224" fmla="*/ 371620 w 439877"/>
              <a:gd name="connsiteY224" fmla="*/ 42689 h 487550"/>
              <a:gd name="connsiteX225" fmla="*/ 374561 w 439877"/>
              <a:gd name="connsiteY225" fmla="*/ 47603 h 487550"/>
              <a:gd name="connsiteX226" fmla="*/ 378430 w 439877"/>
              <a:gd name="connsiteY226" fmla="*/ 52671 h 487550"/>
              <a:gd name="connsiteX227" fmla="*/ 383228 w 439877"/>
              <a:gd name="connsiteY227" fmla="*/ 57892 h 487550"/>
              <a:gd name="connsiteX228" fmla="*/ 389265 w 439877"/>
              <a:gd name="connsiteY228" fmla="*/ 63113 h 487550"/>
              <a:gd name="connsiteX229" fmla="*/ 395920 w 439877"/>
              <a:gd name="connsiteY229" fmla="*/ 68948 h 487550"/>
              <a:gd name="connsiteX230" fmla="*/ 401492 w 439877"/>
              <a:gd name="connsiteY230" fmla="*/ 74630 h 487550"/>
              <a:gd name="connsiteX231" fmla="*/ 406445 w 439877"/>
              <a:gd name="connsiteY231" fmla="*/ 80311 h 487550"/>
              <a:gd name="connsiteX232" fmla="*/ 410005 w 439877"/>
              <a:gd name="connsiteY232" fmla="*/ 85839 h 487550"/>
              <a:gd name="connsiteX233" fmla="*/ 412946 w 439877"/>
              <a:gd name="connsiteY233" fmla="*/ 91214 h 487550"/>
              <a:gd name="connsiteX234" fmla="*/ 414648 w 439877"/>
              <a:gd name="connsiteY234" fmla="*/ 96742 h 487550"/>
              <a:gd name="connsiteX235" fmla="*/ 415577 w 439877"/>
              <a:gd name="connsiteY235" fmla="*/ 102117 h 487550"/>
              <a:gd name="connsiteX236" fmla="*/ 415422 w 439877"/>
              <a:gd name="connsiteY236" fmla="*/ 107338 h 487550"/>
              <a:gd name="connsiteX237" fmla="*/ 414339 w 439877"/>
              <a:gd name="connsiteY237" fmla="*/ 112559 h 487550"/>
              <a:gd name="connsiteX238" fmla="*/ 412327 w 439877"/>
              <a:gd name="connsiteY238" fmla="*/ 117626 h 487550"/>
              <a:gd name="connsiteX239" fmla="*/ 409076 w 439877"/>
              <a:gd name="connsiteY239" fmla="*/ 122694 h 487550"/>
              <a:gd name="connsiteX240" fmla="*/ 405826 w 439877"/>
              <a:gd name="connsiteY240" fmla="*/ 127147 h 487550"/>
              <a:gd name="connsiteX241" fmla="*/ 402111 w 439877"/>
              <a:gd name="connsiteY241" fmla="*/ 131447 h 487550"/>
              <a:gd name="connsiteX242" fmla="*/ 398397 w 439877"/>
              <a:gd name="connsiteY242" fmla="*/ 135132 h 487550"/>
              <a:gd name="connsiteX243" fmla="*/ 394527 w 439877"/>
              <a:gd name="connsiteY243" fmla="*/ 138817 h 487550"/>
              <a:gd name="connsiteX244" fmla="*/ 390503 w 439877"/>
              <a:gd name="connsiteY244" fmla="*/ 141889 h 487550"/>
              <a:gd name="connsiteX245" fmla="*/ 386633 w 439877"/>
              <a:gd name="connsiteY245" fmla="*/ 144960 h 487550"/>
              <a:gd name="connsiteX246" fmla="*/ 382764 w 439877"/>
              <a:gd name="connsiteY246" fmla="*/ 147417 h 487550"/>
              <a:gd name="connsiteX247" fmla="*/ 379204 w 439877"/>
              <a:gd name="connsiteY247" fmla="*/ 149567 h 487550"/>
              <a:gd name="connsiteX248" fmla="*/ 375799 w 439877"/>
              <a:gd name="connsiteY248" fmla="*/ 151409 h 487550"/>
              <a:gd name="connsiteX249" fmla="*/ 373013 w 439877"/>
              <a:gd name="connsiteY249" fmla="*/ 152945 h 487550"/>
              <a:gd name="connsiteX250" fmla="*/ 370536 w 439877"/>
              <a:gd name="connsiteY250" fmla="*/ 154327 h 487550"/>
              <a:gd name="connsiteX251" fmla="*/ 368524 w 439877"/>
              <a:gd name="connsiteY251" fmla="*/ 155248 h 487550"/>
              <a:gd name="connsiteX252" fmla="*/ 367131 w 439877"/>
              <a:gd name="connsiteY252" fmla="*/ 155862 h 487550"/>
              <a:gd name="connsiteX253" fmla="*/ 366357 w 439877"/>
              <a:gd name="connsiteY253" fmla="*/ 156016 h 487550"/>
              <a:gd name="connsiteX254" fmla="*/ 355368 w 439877"/>
              <a:gd name="connsiteY254" fmla="*/ 144192 h 487550"/>
              <a:gd name="connsiteX255" fmla="*/ 356142 w 439877"/>
              <a:gd name="connsiteY255" fmla="*/ 143117 h 487550"/>
              <a:gd name="connsiteX256" fmla="*/ 357535 w 439877"/>
              <a:gd name="connsiteY256" fmla="*/ 142349 h 487550"/>
              <a:gd name="connsiteX257" fmla="*/ 359702 w 439877"/>
              <a:gd name="connsiteY257" fmla="*/ 141735 h 487550"/>
              <a:gd name="connsiteX258" fmla="*/ 361869 w 439877"/>
              <a:gd name="connsiteY258" fmla="*/ 141121 h 487550"/>
              <a:gd name="connsiteX259" fmla="*/ 364190 w 439877"/>
              <a:gd name="connsiteY259" fmla="*/ 140660 h 487550"/>
              <a:gd name="connsiteX260" fmla="*/ 366512 w 439877"/>
              <a:gd name="connsiteY260" fmla="*/ 140199 h 487550"/>
              <a:gd name="connsiteX261" fmla="*/ 368524 w 439877"/>
              <a:gd name="connsiteY261" fmla="*/ 139892 h 487550"/>
              <a:gd name="connsiteX262" fmla="*/ 369917 w 439877"/>
              <a:gd name="connsiteY262" fmla="*/ 139739 h 487550"/>
              <a:gd name="connsiteX263" fmla="*/ 376108 w 439877"/>
              <a:gd name="connsiteY263" fmla="*/ 137435 h 487550"/>
              <a:gd name="connsiteX264" fmla="*/ 381526 w 439877"/>
              <a:gd name="connsiteY264" fmla="*/ 134978 h 487550"/>
              <a:gd name="connsiteX265" fmla="*/ 386169 w 439877"/>
              <a:gd name="connsiteY265" fmla="*/ 132368 h 487550"/>
              <a:gd name="connsiteX266" fmla="*/ 389884 w 439877"/>
              <a:gd name="connsiteY266" fmla="*/ 129911 h 487550"/>
              <a:gd name="connsiteX267" fmla="*/ 392824 w 439877"/>
              <a:gd name="connsiteY267" fmla="*/ 127300 h 487550"/>
              <a:gd name="connsiteX268" fmla="*/ 395301 w 439877"/>
              <a:gd name="connsiteY268" fmla="*/ 125151 h 487550"/>
              <a:gd name="connsiteX269" fmla="*/ 397004 w 439877"/>
              <a:gd name="connsiteY269" fmla="*/ 123154 h 487550"/>
              <a:gd name="connsiteX270" fmla="*/ 398242 w 439877"/>
              <a:gd name="connsiteY270" fmla="*/ 121619 h 487550"/>
              <a:gd name="connsiteX271" fmla="*/ 398861 w 439877"/>
              <a:gd name="connsiteY271" fmla="*/ 120697 h 487550"/>
              <a:gd name="connsiteX272" fmla="*/ 399016 w 439877"/>
              <a:gd name="connsiteY272" fmla="*/ 120390 h 487550"/>
              <a:gd name="connsiteX273" fmla="*/ 400099 w 439877"/>
              <a:gd name="connsiteY273" fmla="*/ 118701 h 487550"/>
              <a:gd name="connsiteX274" fmla="*/ 401028 w 439877"/>
              <a:gd name="connsiteY274" fmla="*/ 116858 h 487550"/>
              <a:gd name="connsiteX275" fmla="*/ 401956 w 439877"/>
              <a:gd name="connsiteY275" fmla="*/ 114862 h 487550"/>
              <a:gd name="connsiteX276" fmla="*/ 402730 w 439877"/>
              <a:gd name="connsiteY276" fmla="*/ 112712 h 487550"/>
              <a:gd name="connsiteX277" fmla="*/ 403195 w 439877"/>
              <a:gd name="connsiteY277" fmla="*/ 110102 h 487550"/>
              <a:gd name="connsiteX278" fmla="*/ 403349 w 439877"/>
              <a:gd name="connsiteY278" fmla="*/ 107491 h 487550"/>
              <a:gd name="connsiteX279" fmla="*/ 403040 w 439877"/>
              <a:gd name="connsiteY279" fmla="*/ 104574 h 487550"/>
              <a:gd name="connsiteX280" fmla="*/ 402111 w 439877"/>
              <a:gd name="connsiteY280" fmla="*/ 101349 h 487550"/>
              <a:gd name="connsiteX281" fmla="*/ 401028 w 439877"/>
              <a:gd name="connsiteY281" fmla="*/ 98124 h 487550"/>
              <a:gd name="connsiteX282" fmla="*/ 399170 w 439877"/>
              <a:gd name="connsiteY282" fmla="*/ 94592 h 487550"/>
              <a:gd name="connsiteX283" fmla="*/ 396849 w 439877"/>
              <a:gd name="connsiteY283" fmla="*/ 90600 h 487550"/>
              <a:gd name="connsiteX284" fmla="*/ 393753 w 439877"/>
              <a:gd name="connsiteY284" fmla="*/ 86607 h 487550"/>
              <a:gd name="connsiteX285" fmla="*/ 389729 w 439877"/>
              <a:gd name="connsiteY285" fmla="*/ 82154 h 487550"/>
              <a:gd name="connsiteX286" fmla="*/ 385086 w 439877"/>
              <a:gd name="connsiteY286" fmla="*/ 77547 h 487550"/>
              <a:gd name="connsiteX287" fmla="*/ 379359 w 439877"/>
              <a:gd name="connsiteY287" fmla="*/ 72633 h 487550"/>
              <a:gd name="connsiteX288" fmla="*/ 373632 w 439877"/>
              <a:gd name="connsiteY288" fmla="*/ 67720 h 487550"/>
              <a:gd name="connsiteX289" fmla="*/ 368834 w 439877"/>
              <a:gd name="connsiteY289" fmla="*/ 62499 h 487550"/>
              <a:gd name="connsiteX290" fmla="*/ 364655 w 439877"/>
              <a:gd name="connsiteY290" fmla="*/ 57277 h 487550"/>
              <a:gd name="connsiteX291" fmla="*/ 361404 w 439877"/>
              <a:gd name="connsiteY291" fmla="*/ 52210 h 487550"/>
              <a:gd name="connsiteX292" fmla="*/ 359083 w 439877"/>
              <a:gd name="connsiteY292" fmla="*/ 46989 h 487550"/>
              <a:gd name="connsiteX293" fmla="*/ 357225 w 439877"/>
              <a:gd name="connsiteY293" fmla="*/ 41768 h 487550"/>
              <a:gd name="connsiteX294" fmla="*/ 356452 w 439877"/>
              <a:gd name="connsiteY294" fmla="*/ 36701 h 487550"/>
              <a:gd name="connsiteX295" fmla="*/ 356606 w 439877"/>
              <a:gd name="connsiteY295" fmla="*/ 31633 h 487550"/>
              <a:gd name="connsiteX296" fmla="*/ 357535 w 439877"/>
              <a:gd name="connsiteY296" fmla="*/ 26873 h 487550"/>
              <a:gd name="connsiteX297" fmla="*/ 359547 w 439877"/>
              <a:gd name="connsiteY297" fmla="*/ 22112 h 487550"/>
              <a:gd name="connsiteX298" fmla="*/ 362178 w 439877"/>
              <a:gd name="connsiteY298" fmla="*/ 17659 h 487550"/>
              <a:gd name="connsiteX299" fmla="*/ 365738 w 439877"/>
              <a:gd name="connsiteY299" fmla="*/ 13206 h 487550"/>
              <a:gd name="connsiteX300" fmla="*/ 369917 w 439877"/>
              <a:gd name="connsiteY300" fmla="*/ 9521 h 487550"/>
              <a:gd name="connsiteX301" fmla="*/ 374406 w 439877"/>
              <a:gd name="connsiteY301" fmla="*/ 6296 h 487550"/>
              <a:gd name="connsiteX302" fmla="*/ 379514 w 439877"/>
              <a:gd name="connsiteY302" fmla="*/ 3839 h 487550"/>
              <a:gd name="connsiteX303" fmla="*/ 384776 w 439877"/>
              <a:gd name="connsiteY303" fmla="*/ 1996 h 487550"/>
              <a:gd name="connsiteX304" fmla="*/ 390503 w 439877"/>
              <a:gd name="connsiteY304" fmla="*/ 614 h 487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</a:cxnLst>
            <a:rect l="l" t="t" r="r" b="b"/>
            <a:pathLst>
              <a:path w="439877" h="487550">
                <a:moveTo>
                  <a:pt x="320012" y="171183"/>
                </a:moveTo>
                <a:lnTo>
                  <a:pt x="323091" y="171646"/>
                </a:lnTo>
                <a:lnTo>
                  <a:pt x="326169" y="172881"/>
                </a:lnTo>
                <a:lnTo>
                  <a:pt x="329094" y="174578"/>
                </a:lnTo>
                <a:lnTo>
                  <a:pt x="331557" y="176894"/>
                </a:lnTo>
                <a:lnTo>
                  <a:pt x="333404" y="179517"/>
                </a:lnTo>
                <a:lnTo>
                  <a:pt x="334944" y="182758"/>
                </a:lnTo>
                <a:lnTo>
                  <a:pt x="335713" y="185845"/>
                </a:lnTo>
                <a:lnTo>
                  <a:pt x="335867" y="188932"/>
                </a:lnTo>
                <a:lnTo>
                  <a:pt x="335405" y="192173"/>
                </a:lnTo>
                <a:lnTo>
                  <a:pt x="334328" y="195260"/>
                </a:lnTo>
                <a:lnTo>
                  <a:pt x="332481" y="198192"/>
                </a:lnTo>
                <a:lnTo>
                  <a:pt x="330326" y="200662"/>
                </a:lnTo>
                <a:lnTo>
                  <a:pt x="307544" y="221035"/>
                </a:lnTo>
                <a:lnTo>
                  <a:pt x="304773" y="223041"/>
                </a:lnTo>
                <a:lnTo>
                  <a:pt x="301848" y="224584"/>
                </a:lnTo>
                <a:lnTo>
                  <a:pt x="298616" y="225356"/>
                </a:lnTo>
                <a:lnTo>
                  <a:pt x="295383" y="225356"/>
                </a:lnTo>
                <a:lnTo>
                  <a:pt x="292304" y="224893"/>
                </a:lnTo>
                <a:lnTo>
                  <a:pt x="289226" y="223658"/>
                </a:lnTo>
                <a:lnTo>
                  <a:pt x="286301" y="222115"/>
                </a:lnTo>
                <a:lnTo>
                  <a:pt x="283838" y="219800"/>
                </a:lnTo>
                <a:lnTo>
                  <a:pt x="281837" y="217022"/>
                </a:lnTo>
                <a:lnTo>
                  <a:pt x="280452" y="213935"/>
                </a:lnTo>
                <a:lnTo>
                  <a:pt x="279682" y="210848"/>
                </a:lnTo>
                <a:lnTo>
                  <a:pt x="279528" y="207607"/>
                </a:lnTo>
                <a:lnTo>
                  <a:pt x="279990" y="204366"/>
                </a:lnTo>
                <a:lnTo>
                  <a:pt x="281067" y="201433"/>
                </a:lnTo>
                <a:lnTo>
                  <a:pt x="282915" y="198655"/>
                </a:lnTo>
                <a:lnTo>
                  <a:pt x="285224" y="196032"/>
                </a:lnTo>
                <a:lnTo>
                  <a:pt x="307698" y="175659"/>
                </a:lnTo>
                <a:lnTo>
                  <a:pt x="310622" y="173652"/>
                </a:lnTo>
                <a:lnTo>
                  <a:pt x="313547" y="172263"/>
                </a:lnTo>
                <a:lnTo>
                  <a:pt x="316626" y="171337"/>
                </a:lnTo>
                <a:close/>
                <a:moveTo>
                  <a:pt x="153539" y="169017"/>
                </a:moveTo>
                <a:lnTo>
                  <a:pt x="320698" y="355370"/>
                </a:lnTo>
                <a:lnTo>
                  <a:pt x="208949" y="455666"/>
                </a:lnTo>
                <a:lnTo>
                  <a:pt x="202603" y="460928"/>
                </a:lnTo>
                <a:lnTo>
                  <a:pt x="195948" y="465572"/>
                </a:lnTo>
                <a:lnTo>
                  <a:pt x="188828" y="470060"/>
                </a:lnTo>
                <a:lnTo>
                  <a:pt x="181399" y="473930"/>
                </a:lnTo>
                <a:lnTo>
                  <a:pt x="173660" y="477490"/>
                </a:lnTo>
                <a:lnTo>
                  <a:pt x="165612" y="480276"/>
                </a:lnTo>
                <a:lnTo>
                  <a:pt x="157563" y="482752"/>
                </a:lnTo>
                <a:lnTo>
                  <a:pt x="149205" y="484764"/>
                </a:lnTo>
                <a:lnTo>
                  <a:pt x="140847" y="486312"/>
                </a:lnTo>
                <a:lnTo>
                  <a:pt x="132489" y="487241"/>
                </a:lnTo>
                <a:lnTo>
                  <a:pt x="123976" y="487550"/>
                </a:lnTo>
                <a:lnTo>
                  <a:pt x="115618" y="487395"/>
                </a:lnTo>
                <a:lnTo>
                  <a:pt x="107415" y="486621"/>
                </a:lnTo>
                <a:lnTo>
                  <a:pt x="99367" y="485383"/>
                </a:lnTo>
                <a:lnTo>
                  <a:pt x="91628" y="483526"/>
                </a:lnTo>
                <a:lnTo>
                  <a:pt x="83889" y="480895"/>
                </a:lnTo>
                <a:lnTo>
                  <a:pt x="76460" y="477799"/>
                </a:lnTo>
                <a:lnTo>
                  <a:pt x="69495" y="474084"/>
                </a:lnTo>
                <a:lnTo>
                  <a:pt x="62839" y="469751"/>
                </a:lnTo>
                <a:lnTo>
                  <a:pt x="56803" y="464643"/>
                </a:lnTo>
                <a:lnTo>
                  <a:pt x="51076" y="459071"/>
                </a:lnTo>
                <a:lnTo>
                  <a:pt x="21359" y="426103"/>
                </a:lnTo>
                <a:lnTo>
                  <a:pt x="16406" y="419757"/>
                </a:lnTo>
                <a:lnTo>
                  <a:pt x="11918" y="413102"/>
                </a:lnTo>
                <a:lnTo>
                  <a:pt x="8358" y="406137"/>
                </a:lnTo>
                <a:lnTo>
                  <a:pt x="5417" y="398708"/>
                </a:lnTo>
                <a:lnTo>
                  <a:pt x="3095" y="391123"/>
                </a:lnTo>
                <a:lnTo>
                  <a:pt x="1393" y="383230"/>
                </a:lnTo>
                <a:lnTo>
                  <a:pt x="464" y="375027"/>
                </a:lnTo>
                <a:lnTo>
                  <a:pt x="0" y="366823"/>
                </a:lnTo>
                <a:lnTo>
                  <a:pt x="155" y="358620"/>
                </a:lnTo>
                <a:lnTo>
                  <a:pt x="929" y="350262"/>
                </a:lnTo>
                <a:lnTo>
                  <a:pt x="2167" y="341904"/>
                </a:lnTo>
                <a:lnTo>
                  <a:pt x="4024" y="333701"/>
                </a:lnTo>
                <a:lnTo>
                  <a:pt x="6346" y="325498"/>
                </a:lnTo>
                <a:lnTo>
                  <a:pt x="9286" y="317449"/>
                </a:lnTo>
                <a:lnTo>
                  <a:pt x="12537" y="309555"/>
                </a:lnTo>
                <a:lnTo>
                  <a:pt x="16406" y="302126"/>
                </a:lnTo>
                <a:lnTo>
                  <a:pt x="20585" y="294852"/>
                </a:lnTo>
                <a:lnTo>
                  <a:pt x="25383" y="287886"/>
                </a:lnTo>
                <a:lnTo>
                  <a:pt x="30491" y="281231"/>
                </a:lnTo>
                <a:lnTo>
                  <a:pt x="35908" y="275040"/>
                </a:lnTo>
                <a:lnTo>
                  <a:pt x="41790" y="269468"/>
                </a:lnTo>
                <a:close/>
                <a:moveTo>
                  <a:pt x="367585" y="156016"/>
                </a:moveTo>
                <a:lnTo>
                  <a:pt x="376834" y="166314"/>
                </a:lnTo>
                <a:lnTo>
                  <a:pt x="382846" y="173648"/>
                </a:lnTo>
                <a:lnTo>
                  <a:pt x="388087" y="181293"/>
                </a:lnTo>
                <a:lnTo>
                  <a:pt x="392403" y="189407"/>
                </a:lnTo>
                <a:lnTo>
                  <a:pt x="396103" y="197676"/>
                </a:lnTo>
                <a:lnTo>
                  <a:pt x="398877" y="206102"/>
                </a:lnTo>
                <a:lnTo>
                  <a:pt x="401035" y="214840"/>
                </a:lnTo>
                <a:lnTo>
                  <a:pt x="402423" y="223577"/>
                </a:lnTo>
                <a:lnTo>
                  <a:pt x="403039" y="232471"/>
                </a:lnTo>
                <a:lnTo>
                  <a:pt x="402885" y="241365"/>
                </a:lnTo>
                <a:lnTo>
                  <a:pt x="402114" y="250103"/>
                </a:lnTo>
                <a:lnTo>
                  <a:pt x="400573" y="258840"/>
                </a:lnTo>
                <a:lnTo>
                  <a:pt x="398261" y="267422"/>
                </a:lnTo>
                <a:lnTo>
                  <a:pt x="395178" y="275848"/>
                </a:lnTo>
                <a:lnTo>
                  <a:pt x="391324" y="283805"/>
                </a:lnTo>
                <a:lnTo>
                  <a:pt x="387008" y="291763"/>
                </a:lnTo>
                <a:lnTo>
                  <a:pt x="381613" y="299252"/>
                </a:lnTo>
                <a:lnTo>
                  <a:pt x="375601" y="306274"/>
                </a:lnTo>
                <a:lnTo>
                  <a:pt x="369127" y="312983"/>
                </a:lnTo>
                <a:lnTo>
                  <a:pt x="329511" y="348870"/>
                </a:lnTo>
                <a:lnTo>
                  <a:pt x="251358" y="260713"/>
                </a:lnTo>
                <a:lnTo>
                  <a:pt x="279105" y="235436"/>
                </a:lnTo>
                <a:lnTo>
                  <a:pt x="279105" y="235124"/>
                </a:lnTo>
                <a:lnTo>
                  <a:pt x="282958" y="238712"/>
                </a:lnTo>
                <a:lnTo>
                  <a:pt x="286658" y="241521"/>
                </a:lnTo>
                <a:lnTo>
                  <a:pt x="290512" y="243237"/>
                </a:lnTo>
                <a:lnTo>
                  <a:pt x="294365" y="244329"/>
                </a:lnTo>
                <a:lnTo>
                  <a:pt x="298065" y="244798"/>
                </a:lnTo>
                <a:lnTo>
                  <a:pt x="301918" y="244641"/>
                </a:lnTo>
                <a:lnTo>
                  <a:pt x="305310" y="244173"/>
                </a:lnTo>
                <a:lnTo>
                  <a:pt x="308701" y="243237"/>
                </a:lnTo>
                <a:lnTo>
                  <a:pt x="311630" y="242145"/>
                </a:lnTo>
                <a:lnTo>
                  <a:pt x="314404" y="241053"/>
                </a:lnTo>
                <a:lnTo>
                  <a:pt x="316562" y="239649"/>
                </a:lnTo>
                <a:lnTo>
                  <a:pt x="318566" y="238556"/>
                </a:lnTo>
                <a:lnTo>
                  <a:pt x="319954" y="237620"/>
                </a:lnTo>
                <a:lnTo>
                  <a:pt x="320879" y="236996"/>
                </a:lnTo>
                <a:lnTo>
                  <a:pt x="321187" y="236840"/>
                </a:lnTo>
                <a:lnTo>
                  <a:pt x="343076" y="217024"/>
                </a:lnTo>
                <a:lnTo>
                  <a:pt x="346621" y="213123"/>
                </a:lnTo>
                <a:lnTo>
                  <a:pt x="349242" y="209379"/>
                </a:lnTo>
                <a:lnTo>
                  <a:pt x="351091" y="205478"/>
                </a:lnTo>
                <a:lnTo>
                  <a:pt x="352325" y="201733"/>
                </a:lnTo>
                <a:lnTo>
                  <a:pt x="352941" y="197988"/>
                </a:lnTo>
                <a:lnTo>
                  <a:pt x="352941" y="194400"/>
                </a:lnTo>
                <a:lnTo>
                  <a:pt x="352479" y="190967"/>
                </a:lnTo>
                <a:lnTo>
                  <a:pt x="351708" y="187690"/>
                </a:lnTo>
                <a:lnTo>
                  <a:pt x="350629" y="184882"/>
                </a:lnTo>
                <a:lnTo>
                  <a:pt x="349550" y="182385"/>
                </a:lnTo>
                <a:lnTo>
                  <a:pt x="348471" y="180045"/>
                </a:lnTo>
                <a:lnTo>
                  <a:pt x="347546" y="178172"/>
                </a:lnTo>
                <a:lnTo>
                  <a:pt x="346621" y="176924"/>
                </a:lnTo>
                <a:lnTo>
                  <a:pt x="346005" y="175988"/>
                </a:lnTo>
                <a:lnTo>
                  <a:pt x="345850" y="175832"/>
                </a:lnTo>
                <a:close/>
                <a:moveTo>
                  <a:pt x="267011" y="99677"/>
                </a:moveTo>
                <a:lnTo>
                  <a:pt x="275617" y="99832"/>
                </a:lnTo>
                <a:lnTo>
                  <a:pt x="284376" y="100609"/>
                </a:lnTo>
                <a:lnTo>
                  <a:pt x="292981" y="102316"/>
                </a:lnTo>
                <a:lnTo>
                  <a:pt x="301433" y="104645"/>
                </a:lnTo>
                <a:lnTo>
                  <a:pt x="309731" y="107751"/>
                </a:lnTo>
                <a:lnTo>
                  <a:pt x="317722" y="111632"/>
                </a:lnTo>
                <a:lnTo>
                  <a:pt x="325405" y="115979"/>
                </a:lnTo>
                <a:lnTo>
                  <a:pt x="332627" y="121414"/>
                </a:lnTo>
                <a:lnTo>
                  <a:pt x="339696" y="127313"/>
                </a:lnTo>
                <a:lnTo>
                  <a:pt x="346150" y="133990"/>
                </a:lnTo>
                <a:lnTo>
                  <a:pt x="355370" y="144237"/>
                </a:lnTo>
                <a:lnTo>
                  <a:pt x="334010" y="163800"/>
                </a:lnTo>
                <a:lnTo>
                  <a:pt x="330476" y="160384"/>
                </a:lnTo>
                <a:lnTo>
                  <a:pt x="326942" y="157900"/>
                </a:lnTo>
                <a:lnTo>
                  <a:pt x="323100" y="156192"/>
                </a:lnTo>
                <a:lnTo>
                  <a:pt x="319412" y="155105"/>
                </a:lnTo>
                <a:lnTo>
                  <a:pt x="315724" y="154639"/>
                </a:lnTo>
                <a:lnTo>
                  <a:pt x="312190" y="154639"/>
                </a:lnTo>
                <a:lnTo>
                  <a:pt x="308809" y="154950"/>
                </a:lnTo>
                <a:lnTo>
                  <a:pt x="305428" y="155726"/>
                </a:lnTo>
                <a:lnTo>
                  <a:pt x="302508" y="156658"/>
                </a:lnTo>
                <a:lnTo>
                  <a:pt x="299896" y="157589"/>
                </a:lnTo>
                <a:lnTo>
                  <a:pt x="297437" y="158676"/>
                </a:lnTo>
                <a:lnTo>
                  <a:pt x="295593" y="159608"/>
                </a:lnTo>
                <a:lnTo>
                  <a:pt x="294210" y="160384"/>
                </a:lnTo>
                <a:lnTo>
                  <a:pt x="293288" y="161005"/>
                </a:lnTo>
                <a:lnTo>
                  <a:pt x="292981" y="161160"/>
                </a:lnTo>
                <a:lnTo>
                  <a:pt x="269931" y="182276"/>
                </a:lnTo>
                <a:lnTo>
                  <a:pt x="266397" y="186002"/>
                </a:lnTo>
                <a:lnTo>
                  <a:pt x="263477" y="189883"/>
                </a:lnTo>
                <a:lnTo>
                  <a:pt x="261633" y="193610"/>
                </a:lnTo>
                <a:lnTo>
                  <a:pt x="260557" y="197647"/>
                </a:lnTo>
                <a:lnTo>
                  <a:pt x="260096" y="201217"/>
                </a:lnTo>
                <a:lnTo>
                  <a:pt x="260096" y="204788"/>
                </a:lnTo>
                <a:lnTo>
                  <a:pt x="260557" y="208359"/>
                </a:lnTo>
                <a:lnTo>
                  <a:pt x="261325" y="211465"/>
                </a:lnTo>
                <a:lnTo>
                  <a:pt x="262401" y="214415"/>
                </a:lnTo>
                <a:lnTo>
                  <a:pt x="263477" y="217209"/>
                </a:lnTo>
                <a:lnTo>
                  <a:pt x="264860" y="219383"/>
                </a:lnTo>
                <a:lnTo>
                  <a:pt x="265936" y="221246"/>
                </a:lnTo>
                <a:lnTo>
                  <a:pt x="266858" y="222643"/>
                </a:lnTo>
                <a:lnTo>
                  <a:pt x="267626" y="223730"/>
                </a:lnTo>
                <a:lnTo>
                  <a:pt x="267933" y="224196"/>
                </a:lnTo>
                <a:lnTo>
                  <a:pt x="240119" y="249193"/>
                </a:lnTo>
                <a:lnTo>
                  <a:pt x="162517" y="161781"/>
                </a:lnTo>
                <a:lnTo>
                  <a:pt x="201702" y="126071"/>
                </a:lnTo>
                <a:lnTo>
                  <a:pt x="208925" y="120327"/>
                </a:lnTo>
                <a:lnTo>
                  <a:pt x="216608" y="115048"/>
                </a:lnTo>
                <a:lnTo>
                  <a:pt x="224445" y="110701"/>
                </a:lnTo>
                <a:lnTo>
                  <a:pt x="232743" y="106819"/>
                </a:lnTo>
                <a:lnTo>
                  <a:pt x="241041" y="104024"/>
                </a:lnTo>
                <a:lnTo>
                  <a:pt x="249647" y="101695"/>
                </a:lnTo>
                <a:lnTo>
                  <a:pt x="258252" y="100298"/>
                </a:lnTo>
                <a:close/>
                <a:moveTo>
                  <a:pt x="396694" y="0"/>
                </a:moveTo>
                <a:lnTo>
                  <a:pt x="403195" y="0"/>
                </a:lnTo>
                <a:lnTo>
                  <a:pt x="409695" y="461"/>
                </a:lnTo>
                <a:lnTo>
                  <a:pt x="416660" y="1689"/>
                </a:lnTo>
                <a:lnTo>
                  <a:pt x="423780" y="3532"/>
                </a:lnTo>
                <a:lnTo>
                  <a:pt x="431210" y="5989"/>
                </a:lnTo>
                <a:lnTo>
                  <a:pt x="438639" y="9214"/>
                </a:lnTo>
                <a:lnTo>
                  <a:pt x="439568" y="9828"/>
                </a:lnTo>
                <a:lnTo>
                  <a:pt x="439877" y="11056"/>
                </a:lnTo>
                <a:lnTo>
                  <a:pt x="439722" y="12438"/>
                </a:lnTo>
                <a:lnTo>
                  <a:pt x="438948" y="13974"/>
                </a:lnTo>
                <a:lnTo>
                  <a:pt x="437710" y="15663"/>
                </a:lnTo>
                <a:lnTo>
                  <a:pt x="436008" y="17352"/>
                </a:lnTo>
                <a:lnTo>
                  <a:pt x="434305" y="18427"/>
                </a:lnTo>
                <a:lnTo>
                  <a:pt x="432603" y="19195"/>
                </a:lnTo>
                <a:lnTo>
                  <a:pt x="431055" y="19502"/>
                </a:lnTo>
                <a:lnTo>
                  <a:pt x="429662" y="19195"/>
                </a:lnTo>
                <a:lnTo>
                  <a:pt x="422232" y="16124"/>
                </a:lnTo>
                <a:lnTo>
                  <a:pt x="415113" y="13667"/>
                </a:lnTo>
                <a:lnTo>
                  <a:pt x="408612" y="12131"/>
                </a:lnTo>
                <a:lnTo>
                  <a:pt x="402576" y="11056"/>
                </a:lnTo>
                <a:lnTo>
                  <a:pt x="396849" y="10442"/>
                </a:lnTo>
                <a:lnTo>
                  <a:pt x="391741" y="10442"/>
                </a:lnTo>
                <a:lnTo>
                  <a:pt x="387098" y="10749"/>
                </a:lnTo>
                <a:lnTo>
                  <a:pt x="382919" y="11517"/>
                </a:lnTo>
                <a:lnTo>
                  <a:pt x="379359" y="12592"/>
                </a:lnTo>
                <a:lnTo>
                  <a:pt x="376418" y="13820"/>
                </a:lnTo>
                <a:lnTo>
                  <a:pt x="373787" y="15356"/>
                </a:lnTo>
                <a:lnTo>
                  <a:pt x="371929" y="17045"/>
                </a:lnTo>
                <a:lnTo>
                  <a:pt x="370227" y="19348"/>
                </a:lnTo>
                <a:lnTo>
                  <a:pt x="368989" y="22266"/>
                </a:lnTo>
                <a:lnTo>
                  <a:pt x="368215" y="25644"/>
                </a:lnTo>
                <a:lnTo>
                  <a:pt x="368060" y="29330"/>
                </a:lnTo>
                <a:lnTo>
                  <a:pt x="368524" y="33476"/>
                </a:lnTo>
                <a:lnTo>
                  <a:pt x="369763" y="37929"/>
                </a:lnTo>
                <a:lnTo>
                  <a:pt x="371620" y="42689"/>
                </a:lnTo>
                <a:lnTo>
                  <a:pt x="374561" y="47603"/>
                </a:lnTo>
                <a:lnTo>
                  <a:pt x="378430" y="52671"/>
                </a:lnTo>
                <a:lnTo>
                  <a:pt x="383228" y="57892"/>
                </a:lnTo>
                <a:lnTo>
                  <a:pt x="389265" y="63113"/>
                </a:lnTo>
                <a:lnTo>
                  <a:pt x="395920" y="68948"/>
                </a:lnTo>
                <a:lnTo>
                  <a:pt x="401492" y="74630"/>
                </a:lnTo>
                <a:lnTo>
                  <a:pt x="406445" y="80311"/>
                </a:lnTo>
                <a:lnTo>
                  <a:pt x="410005" y="85839"/>
                </a:lnTo>
                <a:lnTo>
                  <a:pt x="412946" y="91214"/>
                </a:lnTo>
                <a:lnTo>
                  <a:pt x="414648" y="96742"/>
                </a:lnTo>
                <a:lnTo>
                  <a:pt x="415577" y="102117"/>
                </a:lnTo>
                <a:lnTo>
                  <a:pt x="415422" y="107338"/>
                </a:lnTo>
                <a:lnTo>
                  <a:pt x="414339" y="112559"/>
                </a:lnTo>
                <a:lnTo>
                  <a:pt x="412327" y="117626"/>
                </a:lnTo>
                <a:lnTo>
                  <a:pt x="409076" y="122694"/>
                </a:lnTo>
                <a:lnTo>
                  <a:pt x="405826" y="127147"/>
                </a:lnTo>
                <a:lnTo>
                  <a:pt x="402111" y="131447"/>
                </a:lnTo>
                <a:lnTo>
                  <a:pt x="398397" y="135132"/>
                </a:lnTo>
                <a:lnTo>
                  <a:pt x="394527" y="138817"/>
                </a:lnTo>
                <a:lnTo>
                  <a:pt x="390503" y="141889"/>
                </a:lnTo>
                <a:lnTo>
                  <a:pt x="386633" y="144960"/>
                </a:lnTo>
                <a:lnTo>
                  <a:pt x="382764" y="147417"/>
                </a:lnTo>
                <a:lnTo>
                  <a:pt x="379204" y="149567"/>
                </a:lnTo>
                <a:lnTo>
                  <a:pt x="375799" y="151409"/>
                </a:lnTo>
                <a:lnTo>
                  <a:pt x="373013" y="152945"/>
                </a:lnTo>
                <a:lnTo>
                  <a:pt x="370536" y="154327"/>
                </a:lnTo>
                <a:lnTo>
                  <a:pt x="368524" y="155248"/>
                </a:lnTo>
                <a:lnTo>
                  <a:pt x="367131" y="155862"/>
                </a:lnTo>
                <a:lnTo>
                  <a:pt x="366357" y="156016"/>
                </a:lnTo>
                <a:lnTo>
                  <a:pt x="355368" y="144192"/>
                </a:lnTo>
                <a:lnTo>
                  <a:pt x="356142" y="143117"/>
                </a:lnTo>
                <a:lnTo>
                  <a:pt x="357535" y="142349"/>
                </a:lnTo>
                <a:lnTo>
                  <a:pt x="359702" y="141735"/>
                </a:lnTo>
                <a:lnTo>
                  <a:pt x="361869" y="141121"/>
                </a:lnTo>
                <a:lnTo>
                  <a:pt x="364190" y="140660"/>
                </a:lnTo>
                <a:lnTo>
                  <a:pt x="366512" y="140199"/>
                </a:lnTo>
                <a:lnTo>
                  <a:pt x="368524" y="139892"/>
                </a:lnTo>
                <a:lnTo>
                  <a:pt x="369917" y="139739"/>
                </a:lnTo>
                <a:lnTo>
                  <a:pt x="376108" y="137435"/>
                </a:lnTo>
                <a:lnTo>
                  <a:pt x="381526" y="134978"/>
                </a:lnTo>
                <a:lnTo>
                  <a:pt x="386169" y="132368"/>
                </a:lnTo>
                <a:lnTo>
                  <a:pt x="389884" y="129911"/>
                </a:lnTo>
                <a:lnTo>
                  <a:pt x="392824" y="127300"/>
                </a:lnTo>
                <a:lnTo>
                  <a:pt x="395301" y="125151"/>
                </a:lnTo>
                <a:lnTo>
                  <a:pt x="397004" y="123154"/>
                </a:lnTo>
                <a:lnTo>
                  <a:pt x="398242" y="121619"/>
                </a:lnTo>
                <a:lnTo>
                  <a:pt x="398861" y="120697"/>
                </a:lnTo>
                <a:lnTo>
                  <a:pt x="399016" y="120390"/>
                </a:lnTo>
                <a:lnTo>
                  <a:pt x="400099" y="118701"/>
                </a:lnTo>
                <a:lnTo>
                  <a:pt x="401028" y="116858"/>
                </a:lnTo>
                <a:lnTo>
                  <a:pt x="401956" y="114862"/>
                </a:lnTo>
                <a:lnTo>
                  <a:pt x="402730" y="112712"/>
                </a:lnTo>
                <a:lnTo>
                  <a:pt x="403195" y="110102"/>
                </a:lnTo>
                <a:lnTo>
                  <a:pt x="403349" y="107491"/>
                </a:lnTo>
                <a:lnTo>
                  <a:pt x="403040" y="104574"/>
                </a:lnTo>
                <a:lnTo>
                  <a:pt x="402111" y="101349"/>
                </a:lnTo>
                <a:lnTo>
                  <a:pt x="401028" y="98124"/>
                </a:lnTo>
                <a:lnTo>
                  <a:pt x="399170" y="94592"/>
                </a:lnTo>
                <a:lnTo>
                  <a:pt x="396849" y="90600"/>
                </a:lnTo>
                <a:lnTo>
                  <a:pt x="393753" y="86607"/>
                </a:lnTo>
                <a:lnTo>
                  <a:pt x="389729" y="82154"/>
                </a:lnTo>
                <a:lnTo>
                  <a:pt x="385086" y="77547"/>
                </a:lnTo>
                <a:lnTo>
                  <a:pt x="379359" y="72633"/>
                </a:lnTo>
                <a:lnTo>
                  <a:pt x="373632" y="67720"/>
                </a:lnTo>
                <a:lnTo>
                  <a:pt x="368834" y="62499"/>
                </a:lnTo>
                <a:lnTo>
                  <a:pt x="364655" y="57277"/>
                </a:lnTo>
                <a:lnTo>
                  <a:pt x="361404" y="52210"/>
                </a:lnTo>
                <a:lnTo>
                  <a:pt x="359083" y="46989"/>
                </a:lnTo>
                <a:lnTo>
                  <a:pt x="357225" y="41768"/>
                </a:lnTo>
                <a:lnTo>
                  <a:pt x="356452" y="36701"/>
                </a:lnTo>
                <a:lnTo>
                  <a:pt x="356606" y="31633"/>
                </a:lnTo>
                <a:lnTo>
                  <a:pt x="357535" y="26873"/>
                </a:lnTo>
                <a:lnTo>
                  <a:pt x="359547" y="22112"/>
                </a:lnTo>
                <a:lnTo>
                  <a:pt x="362178" y="17659"/>
                </a:lnTo>
                <a:lnTo>
                  <a:pt x="365738" y="13206"/>
                </a:lnTo>
                <a:lnTo>
                  <a:pt x="369917" y="9521"/>
                </a:lnTo>
                <a:lnTo>
                  <a:pt x="374406" y="6296"/>
                </a:lnTo>
                <a:lnTo>
                  <a:pt x="379514" y="3839"/>
                </a:lnTo>
                <a:lnTo>
                  <a:pt x="384776" y="1996"/>
                </a:lnTo>
                <a:lnTo>
                  <a:pt x="390503" y="614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2" name="Freeform 6"/>
          <p:cNvSpPr>
            <a:spLocks/>
          </p:cNvSpPr>
          <p:nvPr/>
        </p:nvSpPr>
        <p:spPr bwMode="auto">
          <a:xfrm>
            <a:off x="10004734" y="3039950"/>
            <a:ext cx="615913" cy="546068"/>
          </a:xfrm>
          <a:custGeom>
            <a:avLst/>
            <a:gdLst>
              <a:gd name="T0" fmla="*/ 2689 w 3491"/>
              <a:gd name="T1" fmla="*/ 15 h 3097"/>
              <a:gd name="T2" fmla="*/ 2963 w 3491"/>
              <a:gd name="T3" fmla="*/ 108 h 3097"/>
              <a:gd name="T4" fmla="*/ 3204 w 3491"/>
              <a:gd name="T5" fmla="*/ 281 h 3097"/>
              <a:gd name="T6" fmla="*/ 3382 w 3491"/>
              <a:gd name="T7" fmla="*/ 518 h 3097"/>
              <a:gd name="T8" fmla="*/ 3475 w 3491"/>
              <a:gd name="T9" fmla="*/ 786 h 3097"/>
              <a:gd name="T10" fmla="*/ 3486 w 3491"/>
              <a:gd name="T11" fmla="*/ 1066 h 3097"/>
              <a:gd name="T12" fmla="*/ 3413 w 3491"/>
              <a:gd name="T13" fmla="*/ 1339 h 3097"/>
              <a:gd name="T14" fmla="*/ 3256 w 3491"/>
              <a:gd name="T15" fmla="*/ 1586 h 3097"/>
              <a:gd name="T16" fmla="*/ 1965 w 3491"/>
              <a:gd name="T17" fmla="*/ 2838 h 3097"/>
              <a:gd name="T18" fmla="*/ 1873 w 3491"/>
              <a:gd name="T19" fmla="*/ 2828 h 3097"/>
              <a:gd name="T20" fmla="*/ 1821 w 3491"/>
              <a:gd name="T21" fmla="*/ 2749 h 3097"/>
              <a:gd name="T22" fmla="*/ 1853 w 3491"/>
              <a:gd name="T23" fmla="*/ 2662 h 3097"/>
              <a:gd name="T24" fmla="*/ 3153 w 3491"/>
              <a:gd name="T25" fmla="*/ 1355 h 3097"/>
              <a:gd name="T26" fmla="*/ 3242 w 3491"/>
              <a:gd name="T27" fmla="*/ 1126 h 3097"/>
              <a:gd name="T28" fmla="*/ 3253 w 3491"/>
              <a:gd name="T29" fmla="*/ 885 h 3097"/>
              <a:gd name="T30" fmla="*/ 3183 w 3491"/>
              <a:gd name="T31" fmla="*/ 653 h 3097"/>
              <a:gd name="T32" fmla="*/ 3035 w 3491"/>
              <a:gd name="T33" fmla="*/ 448 h 3097"/>
              <a:gd name="T34" fmla="*/ 2825 w 3491"/>
              <a:gd name="T35" fmla="*/ 301 h 3097"/>
              <a:gd name="T36" fmla="*/ 2586 w 3491"/>
              <a:gd name="T37" fmla="*/ 234 h 3097"/>
              <a:gd name="T38" fmla="*/ 2340 w 3491"/>
              <a:gd name="T39" fmla="*/ 243 h 3097"/>
              <a:gd name="T40" fmla="*/ 2108 w 3491"/>
              <a:gd name="T41" fmla="*/ 331 h 3097"/>
              <a:gd name="T42" fmla="*/ 378 w 3491"/>
              <a:gd name="T43" fmla="*/ 1972 h 3097"/>
              <a:gd name="T44" fmla="*/ 258 w 3491"/>
              <a:gd name="T45" fmla="*/ 2149 h 3097"/>
              <a:gd name="T46" fmla="*/ 218 w 3491"/>
              <a:gd name="T47" fmla="*/ 2350 h 3097"/>
              <a:gd name="T48" fmla="*/ 258 w 3491"/>
              <a:gd name="T49" fmla="*/ 2551 h 3097"/>
              <a:gd name="T50" fmla="*/ 378 w 3491"/>
              <a:gd name="T51" fmla="*/ 2728 h 3097"/>
              <a:gd name="T52" fmla="*/ 558 w 3491"/>
              <a:gd name="T53" fmla="*/ 2846 h 3097"/>
              <a:gd name="T54" fmla="*/ 763 w 3491"/>
              <a:gd name="T55" fmla="*/ 2885 h 3097"/>
              <a:gd name="T56" fmla="*/ 968 w 3491"/>
              <a:gd name="T57" fmla="*/ 2846 h 3097"/>
              <a:gd name="T58" fmla="*/ 1149 w 3491"/>
              <a:gd name="T59" fmla="*/ 2728 h 3097"/>
              <a:gd name="T60" fmla="*/ 2809 w 3491"/>
              <a:gd name="T61" fmla="*/ 1091 h 3097"/>
              <a:gd name="T62" fmla="*/ 2837 w 3491"/>
              <a:gd name="T63" fmla="*/ 942 h 3097"/>
              <a:gd name="T64" fmla="*/ 2791 w 3491"/>
              <a:gd name="T65" fmla="*/ 797 h 3097"/>
              <a:gd name="T66" fmla="*/ 2677 w 3491"/>
              <a:gd name="T67" fmla="*/ 685 h 3097"/>
              <a:gd name="T68" fmla="*/ 2528 w 3491"/>
              <a:gd name="T69" fmla="*/ 641 h 3097"/>
              <a:gd name="T70" fmla="*/ 2377 w 3491"/>
              <a:gd name="T71" fmla="*/ 668 h 3097"/>
              <a:gd name="T72" fmla="*/ 1082 w 3491"/>
              <a:gd name="T73" fmla="*/ 1906 h 3097"/>
              <a:gd name="T74" fmla="*/ 992 w 3491"/>
              <a:gd name="T75" fmla="*/ 1937 h 3097"/>
              <a:gd name="T76" fmla="*/ 911 w 3491"/>
              <a:gd name="T77" fmla="*/ 1887 h 3097"/>
              <a:gd name="T78" fmla="*/ 900 w 3491"/>
              <a:gd name="T79" fmla="*/ 1796 h 3097"/>
              <a:gd name="T80" fmla="*/ 2165 w 3491"/>
              <a:gd name="T81" fmla="*/ 546 h 3097"/>
              <a:gd name="T82" fmla="*/ 2354 w 3491"/>
              <a:gd name="T83" fmla="*/ 449 h 3097"/>
              <a:gd name="T84" fmla="*/ 2562 w 3491"/>
              <a:gd name="T85" fmla="*/ 429 h 3097"/>
              <a:gd name="T86" fmla="*/ 2763 w 3491"/>
              <a:gd name="T87" fmla="*/ 488 h 3097"/>
              <a:gd name="T88" fmla="*/ 2932 w 3491"/>
              <a:gd name="T89" fmla="*/ 623 h 3097"/>
              <a:gd name="T90" fmla="*/ 3032 w 3491"/>
              <a:gd name="T91" fmla="*/ 809 h 3097"/>
              <a:gd name="T92" fmla="*/ 3053 w 3491"/>
              <a:gd name="T93" fmla="*/ 1012 h 3097"/>
              <a:gd name="T94" fmla="*/ 2993 w 3491"/>
              <a:gd name="T95" fmla="*/ 1209 h 3097"/>
              <a:gd name="T96" fmla="*/ 1303 w 3491"/>
              <a:gd name="T97" fmla="*/ 2879 h 3097"/>
              <a:gd name="T98" fmla="*/ 1094 w 3491"/>
              <a:gd name="T99" fmla="*/ 3025 h 3097"/>
              <a:gd name="T100" fmla="*/ 855 w 3491"/>
              <a:gd name="T101" fmla="*/ 3092 h 3097"/>
              <a:gd name="T102" fmla="*/ 609 w 3491"/>
              <a:gd name="T103" fmla="*/ 3083 h 3097"/>
              <a:gd name="T104" fmla="*/ 377 w 3491"/>
              <a:gd name="T105" fmla="*/ 2995 h 3097"/>
              <a:gd name="T106" fmla="*/ 178 w 3491"/>
              <a:gd name="T107" fmla="*/ 2832 h 3097"/>
              <a:gd name="T108" fmla="*/ 51 w 3491"/>
              <a:gd name="T109" fmla="*/ 2617 h 3097"/>
              <a:gd name="T110" fmla="*/ 0 w 3491"/>
              <a:gd name="T111" fmla="*/ 2381 h 3097"/>
              <a:gd name="T112" fmla="*/ 30 w 3491"/>
              <a:gd name="T113" fmla="*/ 2141 h 3097"/>
              <a:gd name="T114" fmla="*/ 139 w 3491"/>
              <a:gd name="T115" fmla="*/ 1920 h 3097"/>
              <a:gd name="T116" fmla="*/ 1872 w 3491"/>
              <a:gd name="T117" fmla="*/ 230 h 3097"/>
              <a:gd name="T118" fmla="*/ 2123 w 3491"/>
              <a:gd name="T119" fmla="*/ 76 h 3097"/>
              <a:gd name="T120" fmla="*/ 2402 w 3491"/>
              <a:gd name="T121" fmla="*/ 5 h 30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491" h="3097">
                <a:moveTo>
                  <a:pt x="2474" y="0"/>
                </a:moveTo>
                <a:lnTo>
                  <a:pt x="2546" y="0"/>
                </a:lnTo>
                <a:lnTo>
                  <a:pt x="2618" y="5"/>
                </a:lnTo>
                <a:lnTo>
                  <a:pt x="2689" y="15"/>
                </a:lnTo>
                <a:lnTo>
                  <a:pt x="2758" y="31"/>
                </a:lnTo>
                <a:lnTo>
                  <a:pt x="2828" y="51"/>
                </a:lnTo>
                <a:lnTo>
                  <a:pt x="2896" y="76"/>
                </a:lnTo>
                <a:lnTo>
                  <a:pt x="2963" y="108"/>
                </a:lnTo>
                <a:lnTo>
                  <a:pt x="3026" y="143"/>
                </a:lnTo>
                <a:lnTo>
                  <a:pt x="3088" y="183"/>
                </a:lnTo>
                <a:lnTo>
                  <a:pt x="3147" y="230"/>
                </a:lnTo>
                <a:lnTo>
                  <a:pt x="3204" y="281"/>
                </a:lnTo>
                <a:lnTo>
                  <a:pt x="3256" y="336"/>
                </a:lnTo>
                <a:lnTo>
                  <a:pt x="3303" y="394"/>
                </a:lnTo>
                <a:lnTo>
                  <a:pt x="3345" y="455"/>
                </a:lnTo>
                <a:lnTo>
                  <a:pt x="3382" y="518"/>
                </a:lnTo>
                <a:lnTo>
                  <a:pt x="3413" y="582"/>
                </a:lnTo>
                <a:lnTo>
                  <a:pt x="3439" y="650"/>
                </a:lnTo>
                <a:lnTo>
                  <a:pt x="3460" y="717"/>
                </a:lnTo>
                <a:lnTo>
                  <a:pt x="3475" y="786"/>
                </a:lnTo>
                <a:lnTo>
                  <a:pt x="3486" y="856"/>
                </a:lnTo>
                <a:lnTo>
                  <a:pt x="3491" y="926"/>
                </a:lnTo>
                <a:lnTo>
                  <a:pt x="3491" y="996"/>
                </a:lnTo>
                <a:lnTo>
                  <a:pt x="3486" y="1066"/>
                </a:lnTo>
                <a:lnTo>
                  <a:pt x="3475" y="1136"/>
                </a:lnTo>
                <a:lnTo>
                  <a:pt x="3460" y="1205"/>
                </a:lnTo>
                <a:lnTo>
                  <a:pt x="3439" y="1273"/>
                </a:lnTo>
                <a:lnTo>
                  <a:pt x="3413" y="1339"/>
                </a:lnTo>
                <a:lnTo>
                  <a:pt x="3382" y="1404"/>
                </a:lnTo>
                <a:lnTo>
                  <a:pt x="3345" y="1467"/>
                </a:lnTo>
                <a:lnTo>
                  <a:pt x="3303" y="1528"/>
                </a:lnTo>
                <a:lnTo>
                  <a:pt x="3256" y="1586"/>
                </a:lnTo>
                <a:lnTo>
                  <a:pt x="3204" y="1641"/>
                </a:lnTo>
                <a:lnTo>
                  <a:pt x="2007" y="2813"/>
                </a:lnTo>
                <a:lnTo>
                  <a:pt x="1988" y="2828"/>
                </a:lnTo>
                <a:lnTo>
                  <a:pt x="1965" y="2838"/>
                </a:lnTo>
                <a:lnTo>
                  <a:pt x="1942" y="2844"/>
                </a:lnTo>
                <a:lnTo>
                  <a:pt x="1918" y="2844"/>
                </a:lnTo>
                <a:lnTo>
                  <a:pt x="1894" y="2838"/>
                </a:lnTo>
                <a:lnTo>
                  <a:pt x="1873" y="2828"/>
                </a:lnTo>
                <a:lnTo>
                  <a:pt x="1853" y="2813"/>
                </a:lnTo>
                <a:lnTo>
                  <a:pt x="1837" y="2793"/>
                </a:lnTo>
                <a:lnTo>
                  <a:pt x="1827" y="2772"/>
                </a:lnTo>
                <a:lnTo>
                  <a:pt x="1821" y="2749"/>
                </a:lnTo>
                <a:lnTo>
                  <a:pt x="1821" y="2726"/>
                </a:lnTo>
                <a:lnTo>
                  <a:pt x="1827" y="2703"/>
                </a:lnTo>
                <a:lnTo>
                  <a:pt x="1837" y="2681"/>
                </a:lnTo>
                <a:lnTo>
                  <a:pt x="1853" y="2662"/>
                </a:lnTo>
                <a:lnTo>
                  <a:pt x="3035" y="1505"/>
                </a:lnTo>
                <a:lnTo>
                  <a:pt x="3079" y="1458"/>
                </a:lnTo>
                <a:lnTo>
                  <a:pt x="3118" y="1407"/>
                </a:lnTo>
                <a:lnTo>
                  <a:pt x="3153" y="1355"/>
                </a:lnTo>
                <a:lnTo>
                  <a:pt x="3183" y="1300"/>
                </a:lnTo>
                <a:lnTo>
                  <a:pt x="3208" y="1243"/>
                </a:lnTo>
                <a:lnTo>
                  <a:pt x="3228" y="1185"/>
                </a:lnTo>
                <a:lnTo>
                  <a:pt x="3242" y="1126"/>
                </a:lnTo>
                <a:lnTo>
                  <a:pt x="3253" y="1066"/>
                </a:lnTo>
                <a:lnTo>
                  <a:pt x="3257" y="1006"/>
                </a:lnTo>
                <a:lnTo>
                  <a:pt x="3257" y="946"/>
                </a:lnTo>
                <a:lnTo>
                  <a:pt x="3253" y="885"/>
                </a:lnTo>
                <a:lnTo>
                  <a:pt x="3242" y="826"/>
                </a:lnTo>
                <a:lnTo>
                  <a:pt x="3228" y="766"/>
                </a:lnTo>
                <a:lnTo>
                  <a:pt x="3208" y="709"/>
                </a:lnTo>
                <a:lnTo>
                  <a:pt x="3183" y="653"/>
                </a:lnTo>
                <a:lnTo>
                  <a:pt x="3153" y="598"/>
                </a:lnTo>
                <a:lnTo>
                  <a:pt x="3118" y="545"/>
                </a:lnTo>
                <a:lnTo>
                  <a:pt x="3079" y="495"/>
                </a:lnTo>
                <a:lnTo>
                  <a:pt x="3035" y="448"/>
                </a:lnTo>
                <a:lnTo>
                  <a:pt x="2985" y="403"/>
                </a:lnTo>
                <a:lnTo>
                  <a:pt x="2935" y="364"/>
                </a:lnTo>
                <a:lnTo>
                  <a:pt x="2881" y="331"/>
                </a:lnTo>
                <a:lnTo>
                  <a:pt x="2825" y="301"/>
                </a:lnTo>
                <a:lnTo>
                  <a:pt x="2767" y="277"/>
                </a:lnTo>
                <a:lnTo>
                  <a:pt x="2708" y="258"/>
                </a:lnTo>
                <a:lnTo>
                  <a:pt x="2648" y="243"/>
                </a:lnTo>
                <a:lnTo>
                  <a:pt x="2586" y="234"/>
                </a:lnTo>
                <a:lnTo>
                  <a:pt x="2525" y="229"/>
                </a:lnTo>
                <a:lnTo>
                  <a:pt x="2464" y="229"/>
                </a:lnTo>
                <a:lnTo>
                  <a:pt x="2402" y="234"/>
                </a:lnTo>
                <a:lnTo>
                  <a:pt x="2340" y="243"/>
                </a:lnTo>
                <a:lnTo>
                  <a:pt x="2280" y="258"/>
                </a:lnTo>
                <a:lnTo>
                  <a:pt x="2221" y="277"/>
                </a:lnTo>
                <a:lnTo>
                  <a:pt x="2164" y="301"/>
                </a:lnTo>
                <a:lnTo>
                  <a:pt x="2108" y="331"/>
                </a:lnTo>
                <a:lnTo>
                  <a:pt x="2055" y="364"/>
                </a:lnTo>
                <a:lnTo>
                  <a:pt x="2003" y="403"/>
                </a:lnTo>
                <a:lnTo>
                  <a:pt x="1955" y="448"/>
                </a:lnTo>
                <a:lnTo>
                  <a:pt x="378" y="1972"/>
                </a:lnTo>
                <a:lnTo>
                  <a:pt x="341" y="2013"/>
                </a:lnTo>
                <a:lnTo>
                  <a:pt x="307" y="2057"/>
                </a:lnTo>
                <a:lnTo>
                  <a:pt x="280" y="2102"/>
                </a:lnTo>
                <a:lnTo>
                  <a:pt x="258" y="2149"/>
                </a:lnTo>
                <a:lnTo>
                  <a:pt x="241" y="2199"/>
                </a:lnTo>
                <a:lnTo>
                  <a:pt x="228" y="2248"/>
                </a:lnTo>
                <a:lnTo>
                  <a:pt x="220" y="2299"/>
                </a:lnTo>
                <a:lnTo>
                  <a:pt x="218" y="2350"/>
                </a:lnTo>
                <a:lnTo>
                  <a:pt x="220" y="2402"/>
                </a:lnTo>
                <a:lnTo>
                  <a:pt x="228" y="2452"/>
                </a:lnTo>
                <a:lnTo>
                  <a:pt x="241" y="2503"/>
                </a:lnTo>
                <a:lnTo>
                  <a:pt x="258" y="2551"/>
                </a:lnTo>
                <a:lnTo>
                  <a:pt x="280" y="2599"/>
                </a:lnTo>
                <a:lnTo>
                  <a:pt x="307" y="2644"/>
                </a:lnTo>
                <a:lnTo>
                  <a:pt x="341" y="2687"/>
                </a:lnTo>
                <a:lnTo>
                  <a:pt x="378" y="2728"/>
                </a:lnTo>
                <a:lnTo>
                  <a:pt x="419" y="2765"/>
                </a:lnTo>
                <a:lnTo>
                  <a:pt x="463" y="2796"/>
                </a:lnTo>
                <a:lnTo>
                  <a:pt x="509" y="2824"/>
                </a:lnTo>
                <a:lnTo>
                  <a:pt x="558" y="2846"/>
                </a:lnTo>
                <a:lnTo>
                  <a:pt x="608" y="2863"/>
                </a:lnTo>
                <a:lnTo>
                  <a:pt x="660" y="2874"/>
                </a:lnTo>
                <a:lnTo>
                  <a:pt x="711" y="2882"/>
                </a:lnTo>
                <a:lnTo>
                  <a:pt x="763" y="2885"/>
                </a:lnTo>
                <a:lnTo>
                  <a:pt x="816" y="2882"/>
                </a:lnTo>
                <a:lnTo>
                  <a:pt x="867" y="2874"/>
                </a:lnTo>
                <a:lnTo>
                  <a:pt x="919" y="2863"/>
                </a:lnTo>
                <a:lnTo>
                  <a:pt x="968" y="2846"/>
                </a:lnTo>
                <a:lnTo>
                  <a:pt x="1018" y="2824"/>
                </a:lnTo>
                <a:lnTo>
                  <a:pt x="1064" y="2796"/>
                </a:lnTo>
                <a:lnTo>
                  <a:pt x="1108" y="2765"/>
                </a:lnTo>
                <a:lnTo>
                  <a:pt x="1149" y="2728"/>
                </a:lnTo>
                <a:lnTo>
                  <a:pt x="2741" y="1187"/>
                </a:lnTo>
                <a:lnTo>
                  <a:pt x="2768" y="1158"/>
                </a:lnTo>
                <a:lnTo>
                  <a:pt x="2791" y="1125"/>
                </a:lnTo>
                <a:lnTo>
                  <a:pt x="2809" y="1091"/>
                </a:lnTo>
                <a:lnTo>
                  <a:pt x="2823" y="1055"/>
                </a:lnTo>
                <a:lnTo>
                  <a:pt x="2831" y="1018"/>
                </a:lnTo>
                <a:lnTo>
                  <a:pt x="2837" y="980"/>
                </a:lnTo>
                <a:lnTo>
                  <a:pt x="2837" y="942"/>
                </a:lnTo>
                <a:lnTo>
                  <a:pt x="2831" y="904"/>
                </a:lnTo>
                <a:lnTo>
                  <a:pt x="2823" y="867"/>
                </a:lnTo>
                <a:lnTo>
                  <a:pt x="2809" y="832"/>
                </a:lnTo>
                <a:lnTo>
                  <a:pt x="2791" y="797"/>
                </a:lnTo>
                <a:lnTo>
                  <a:pt x="2768" y="764"/>
                </a:lnTo>
                <a:lnTo>
                  <a:pt x="2741" y="734"/>
                </a:lnTo>
                <a:lnTo>
                  <a:pt x="2710" y="707"/>
                </a:lnTo>
                <a:lnTo>
                  <a:pt x="2677" y="685"/>
                </a:lnTo>
                <a:lnTo>
                  <a:pt x="2642" y="668"/>
                </a:lnTo>
                <a:lnTo>
                  <a:pt x="2605" y="654"/>
                </a:lnTo>
                <a:lnTo>
                  <a:pt x="2567" y="645"/>
                </a:lnTo>
                <a:lnTo>
                  <a:pt x="2528" y="641"/>
                </a:lnTo>
                <a:lnTo>
                  <a:pt x="2490" y="641"/>
                </a:lnTo>
                <a:lnTo>
                  <a:pt x="2452" y="645"/>
                </a:lnTo>
                <a:lnTo>
                  <a:pt x="2415" y="654"/>
                </a:lnTo>
                <a:lnTo>
                  <a:pt x="2377" y="668"/>
                </a:lnTo>
                <a:lnTo>
                  <a:pt x="2343" y="685"/>
                </a:lnTo>
                <a:lnTo>
                  <a:pt x="2309" y="707"/>
                </a:lnTo>
                <a:lnTo>
                  <a:pt x="2278" y="734"/>
                </a:lnTo>
                <a:lnTo>
                  <a:pt x="1082" y="1906"/>
                </a:lnTo>
                <a:lnTo>
                  <a:pt x="1062" y="1922"/>
                </a:lnTo>
                <a:lnTo>
                  <a:pt x="1040" y="1931"/>
                </a:lnTo>
                <a:lnTo>
                  <a:pt x="1017" y="1937"/>
                </a:lnTo>
                <a:lnTo>
                  <a:pt x="992" y="1937"/>
                </a:lnTo>
                <a:lnTo>
                  <a:pt x="969" y="1931"/>
                </a:lnTo>
                <a:lnTo>
                  <a:pt x="947" y="1922"/>
                </a:lnTo>
                <a:lnTo>
                  <a:pt x="927" y="1906"/>
                </a:lnTo>
                <a:lnTo>
                  <a:pt x="911" y="1887"/>
                </a:lnTo>
                <a:lnTo>
                  <a:pt x="900" y="1865"/>
                </a:lnTo>
                <a:lnTo>
                  <a:pt x="896" y="1842"/>
                </a:lnTo>
                <a:lnTo>
                  <a:pt x="896" y="1819"/>
                </a:lnTo>
                <a:lnTo>
                  <a:pt x="900" y="1796"/>
                </a:lnTo>
                <a:lnTo>
                  <a:pt x="911" y="1775"/>
                </a:lnTo>
                <a:lnTo>
                  <a:pt x="927" y="1755"/>
                </a:lnTo>
                <a:lnTo>
                  <a:pt x="2123" y="583"/>
                </a:lnTo>
                <a:lnTo>
                  <a:pt x="2165" y="546"/>
                </a:lnTo>
                <a:lnTo>
                  <a:pt x="2209" y="515"/>
                </a:lnTo>
                <a:lnTo>
                  <a:pt x="2255" y="488"/>
                </a:lnTo>
                <a:lnTo>
                  <a:pt x="2304" y="465"/>
                </a:lnTo>
                <a:lnTo>
                  <a:pt x="2354" y="449"/>
                </a:lnTo>
                <a:lnTo>
                  <a:pt x="2405" y="436"/>
                </a:lnTo>
                <a:lnTo>
                  <a:pt x="2457" y="429"/>
                </a:lnTo>
                <a:lnTo>
                  <a:pt x="2509" y="427"/>
                </a:lnTo>
                <a:lnTo>
                  <a:pt x="2562" y="429"/>
                </a:lnTo>
                <a:lnTo>
                  <a:pt x="2613" y="436"/>
                </a:lnTo>
                <a:lnTo>
                  <a:pt x="2665" y="449"/>
                </a:lnTo>
                <a:lnTo>
                  <a:pt x="2714" y="465"/>
                </a:lnTo>
                <a:lnTo>
                  <a:pt x="2763" y="488"/>
                </a:lnTo>
                <a:lnTo>
                  <a:pt x="2810" y="515"/>
                </a:lnTo>
                <a:lnTo>
                  <a:pt x="2854" y="546"/>
                </a:lnTo>
                <a:lnTo>
                  <a:pt x="2895" y="583"/>
                </a:lnTo>
                <a:lnTo>
                  <a:pt x="2932" y="623"/>
                </a:lnTo>
                <a:lnTo>
                  <a:pt x="2965" y="666"/>
                </a:lnTo>
                <a:lnTo>
                  <a:pt x="2993" y="713"/>
                </a:lnTo>
                <a:lnTo>
                  <a:pt x="3015" y="760"/>
                </a:lnTo>
                <a:lnTo>
                  <a:pt x="3032" y="809"/>
                </a:lnTo>
                <a:lnTo>
                  <a:pt x="3045" y="859"/>
                </a:lnTo>
                <a:lnTo>
                  <a:pt x="3053" y="910"/>
                </a:lnTo>
                <a:lnTo>
                  <a:pt x="3055" y="961"/>
                </a:lnTo>
                <a:lnTo>
                  <a:pt x="3053" y="1012"/>
                </a:lnTo>
                <a:lnTo>
                  <a:pt x="3045" y="1063"/>
                </a:lnTo>
                <a:lnTo>
                  <a:pt x="3032" y="1113"/>
                </a:lnTo>
                <a:lnTo>
                  <a:pt x="3015" y="1162"/>
                </a:lnTo>
                <a:lnTo>
                  <a:pt x="2993" y="1209"/>
                </a:lnTo>
                <a:lnTo>
                  <a:pt x="2965" y="1255"/>
                </a:lnTo>
                <a:lnTo>
                  <a:pt x="2932" y="1298"/>
                </a:lnTo>
                <a:lnTo>
                  <a:pt x="2895" y="1339"/>
                </a:lnTo>
                <a:lnTo>
                  <a:pt x="1303" y="2879"/>
                </a:lnTo>
                <a:lnTo>
                  <a:pt x="1255" y="2923"/>
                </a:lnTo>
                <a:lnTo>
                  <a:pt x="1203" y="2962"/>
                </a:lnTo>
                <a:lnTo>
                  <a:pt x="1150" y="2995"/>
                </a:lnTo>
                <a:lnTo>
                  <a:pt x="1094" y="3025"/>
                </a:lnTo>
                <a:lnTo>
                  <a:pt x="1036" y="3049"/>
                </a:lnTo>
                <a:lnTo>
                  <a:pt x="977" y="3068"/>
                </a:lnTo>
                <a:lnTo>
                  <a:pt x="917" y="3083"/>
                </a:lnTo>
                <a:lnTo>
                  <a:pt x="855" y="3092"/>
                </a:lnTo>
                <a:lnTo>
                  <a:pt x="794" y="3097"/>
                </a:lnTo>
                <a:lnTo>
                  <a:pt x="733" y="3097"/>
                </a:lnTo>
                <a:lnTo>
                  <a:pt x="671" y="3092"/>
                </a:lnTo>
                <a:lnTo>
                  <a:pt x="609" y="3083"/>
                </a:lnTo>
                <a:lnTo>
                  <a:pt x="549" y="3068"/>
                </a:lnTo>
                <a:lnTo>
                  <a:pt x="490" y="3049"/>
                </a:lnTo>
                <a:lnTo>
                  <a:pt x="433" y="3025"/>
                </a:lnTo>
                <a:lnTo>
                  <a:pt x="377" y="2995"/>
                </a:lnTo>
                <a:lnTo>
                  <a:pt x="323" y="2962"/>
                </a:lnTo>
                <a:lnTo>
                  <a:pt x="272" y="2923"/>
                </a:lnTo>
                <a:lnTo>
                  <a:pt x="224" y="2879"/>
                </a:lnTo>
                <a:lnTo>
                  <a:pt x="178" y="2832"/>
                </a:lnTo>
                <a:lnTo>
                  <a:pt x="139" y="2782"/>
                </a:lnTo>
                <a:lnTo>
                  <a:pt x="104" y="2729"/>
                </a:lnTo>
                <a:lnTo>
                  <a:pt x="75" y="2674"/>
                </a:lnTo>
                <a:lnTo>
                  <a:pt x="51" y="2617"/>
                </a:lnTo>
                <a:lnTo>
                  <a:pt x="30" y="2560"/>
                </a:lnTo>
                <a:lnTo>
                  <a:pt x="15" y="2501"/>
                </a:lnTo>
                <a:lnTo>
                  <a:pt x="5" y="2441"/>
                </a:lnTo>
                <a:lnTo>
                  <a:pt x="0" y="2381"/>
                </a:lnTo>
                <a:lnTo>
                  <a:pt x="0" y="2321"/>
                </a:lnTo>
                <a:lnTo>
                  <a:pt x="5" y="2260"/>
                </a:lnTo>
                <a:lnTo>
                  <a:pt x="15" y="2200"/>
                </a:lnTo>
                <a:lnTo>
                  <a:pt x="30" y="2141"/>
                </a:lnTo>
                <a:lnTo>
                  <a:pt x="51" y="2083"/>
                </a:lnTo>
                <a:lnTo>
                  <a:pt x="75" y="2027"/>
                </a:lnTo>
                <a:lnTo>
                  <a:pt x="104" y="1972"/>
                </a:lnTo>
                <a:lnTo>
                  <a:pt x="139" y="1920"/>
                </a:lnTo>
                <a:lnTo>
                  <a:pt x="178" y="1869"/>
                </a:lnTo>
                <a:lnTo>
                  <a:pt x="224" y="1822"/>
                </a:lnTo>
                <a:lnTo>
                  <a:pt x="1815" y="281"/>
                </a:lnTo>
                <a:lnTo>
                  <a:pt x="1872" y="230"/>
                </a:lnTo>
                <a:lnTo>
                  <a:pt x="1931" y="183"/>
                </a:lnTo>
                <a:lnTo>
                  <a:pt x="1992" y="143"/>
                </a:lnTo>
                <a:lnTo>
                  <a:pt x="2057" y="108"/>
                </a:lnTo>
                <a:lnTo>
                  <a:pt x="2123" y="76"/>
                </a:lnTo>
                <a:lnTo>
                  <a:pt x="2191" y="51"/>
                </a:lnTo>
                <a:lnTo>
                  <a:pt x="2261" y="31"/>
                </a:lnTo>
                <a:lnTo>
                  <a:pt x="2331" y="15"/>
                </a:lnTo>
                <a:lnTo>
                  <a:pt x="2402" y="5"/>
                </a:lnTo>
                <a:lnTo>
                  <a:pt x="2474" y="0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" name="자유형 52"/>
          <p:cNvSpPr>
            <a:spLocks/>
          </p:cNvSpPr>
          <p:nvPr/>
        </p:nvSpPr>
        <p:spPr bwMode="auto">
          <a:xfrm>
            <a:off x="1307852" y="3103202"/>
            <a:ext cx="568158" cy="497248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" name="Freeform 36"/>
          <p:cNvSpPr>
            <a:spLocks noEditPoints="1"/>
          </p:cNvSpPr>
          <p:nvPr/>
        </p:nvSpPr>
        <p:spPr bwMode="auto">
          <a:xfrm>
            <a:off x="4363736" y="3103202"/>
            <a:ext cx="335362" cy="564051"/>
          </a:xfrm>
          <a:custGeom>
            <a:avLst/>
            <a:gdLst>
              <a:gd name="T0" fmla="*/ 937 w 1926"/>
              <a:gd name="T1" fmla="*/ 3639 h 4045"/>
              <a:gd name="T2" fmla="*/ 893 w 1926"/>
              <a:gd name="T3" fmla="*/ 3665 h 4045"/>
              <a:gd name="T4" fmla="*/ 863 w 1926"/>
              <a:gd name="T5" fmla="*/ 3712 h 4045"/>
              <a:gd name="T6" fmla="*/ 851 w 1926"/>
              <a:gd name="T7" fmla="*/ 3772 h 4045"/>
              <a:gd name="T8" fmla="*/ 863 w 1926"/>
              <a:gd name="T9" fmla="*/ 3832 h 4045"/>
              <a:gd name="T10" fmla="*/ 893 w 1926"/>
              <a:gd name="T11" fmla="*/ 3878 h 4045"/>
              <a:gd name="T12" fmla="*/ 937 w 1926"/>
              <a:gd name="T13" fmla="*/ 3905 h 4045"/>
              <a:gd name="T14" fmla="*/ 988 w 1926"/>
              <a:gd name="T15" fmla="*/ 3905 h 4045"/>
              <a:gd name="T16" fmla="*/ 1033 w 1926"/>
              <a:gd name="T17" fmla="*/ 3878 h 4045"/>
              <a:gd name="T18" fmla="*/ 1064 w 1926"/>
              <a:gd name="T19" fmla="*/ 3832 h 4045"/>
              <a:gd name="T20" fmla="*/ 1075 w 1926"/>
              <a:gd name="T21" fmla="*/ 3772 h 4045"/>
              <a:gd name="T22" fmla="*/ 1064 w 1926"/>
              <a:gd name="T23" fmla="*/ 3712 h 4045"/>
              <a:gd name="T24" fmla="*/ 1033 w 1926"/>
              <a:gd name="T25" fmla="*/ 3665 h 4045"/>
              <a:gd name="T26" fmla="*/ 988 w 1926"/>
              <a:gd name="T27" fmla="*/ 3639 h 4045"/>
              <a:gd name="T28" fmla="*/ 156 w 1926"/>
              <a:gd name="T29" fmla="*/ 434 h 4045"/>
              <a:gd name="T30" fmla="*/ 1770 w 1926"/>
              <a:gd name="T31" fmla="*/ 3540 h 4045"/>
              <a:gd name="T32" fmla="*/ 156 w 1926"/>
              <a:gd name="T33" fmla="*/ 434 h 4045"/>
              <a:gd name="T34" fmla="*/ 716 w 1926"/>
              <a:gd name="T35" fmla="*/ 200 h 4045"/>
              <a:gd name="T36" fmla="*/ 701 w 1926"/>
              <a:gd name="T37" fmla="*/ 217 h 4045"/>
              <a:gd name="T38" fmla="*/ 701 w 1926"/>
              <a:gd name="T39" fmla="*/ 243 h 4045"/>
              <a:gd name="T40" fmla="*/ 716 w 1926"/>
              <a:gd name="T41" fmla="*/ 260 h 4045"/>
              <a:gd name="T42" fmla="*/ 1199 w 1926"/>
              <a:gd name="T43" fmla="*/ 262 h 4045"/>
              <a:gd name="T44" fmla="*/ 1218 w 1926"/>
              <a:gd name="T45" fmla="*/ 254 h 4045"/>
              <a:gd name="T46" fmla="*/ 1226 w 1926"/>
              <a:gd name="T47" fmla="*/ 230 h 4045"/>
              <a:gd name="T48" fmla="*/ 1218 w 1926"/>
              <a:gd name="T49" fmla="*/ 207 h 4045"/>
              <a:gd name="T50" fmla="*/ 1199 w 1926"/>
              <a:gd name="T51" fmla="*/ 197 h 4045"/>
              <a:gd name="T52" fmla="*/ 224 w 1926"/>
              <a:gd name="T53" fmla="*/ 0 h 4045"/>
              <a:gd name="T54" fmla="*/ 1738 w 1926"/>
              <a:gd name="T55" fmla="*/ 4 h 4045"/>
              <a:gd name="T56" fmla="*/ 1805 w 1926"/>
              <a:gd name="T57" fmla="*/ 31 h 4045"/>
              <a:gd name="T58" fmla="*/ 1860 w 1926"/>
              <a:gd name="T59" fmla="*/ 81 h 4045"/>
              <a:gd name="T60" fmla="*/ 1900 w 1926"/>
              <a:gd name="T61" fmla="*/ 148 h 4045"/>
              <a:gd name="T62" fmla="*/ 1923 w 1926"/>
              <a:gd name="T63" fmla="*/ 229 h 4045"/>
              <a:gd name="T64" fmla="*/ 1926 w 1926"/>
              <a:gd name="T65" fmla="*/ 3772 h 4045"/>
              <a:gd name="T66" fmla="*/ 1915 w 1926"/>
              <a:gd name="T67" fmla="*/ 3857 h 4045"/>
              <a:gd name="T68" fmla="*/ 1882 w 1926"/>
              <a:gd name="T69" fmla="*/ 3932 h 4045"/>
              <a:gd name="T70" fmla="*/ 1834 w 1926"/>
              <a:gd name="T71" fmla="*/ 3992 h 4045"/>
              <a:gd name="T72" fmla="*/ 1773 w 1926"/>
              <a:gd name="T73" fmla="*/ 4032 h 4045"/>
              <a:gd name="T74" fmla="*/ 1702 w 1926"/>
              <a:gd name="T75" fmla="*/ 4045 h 4045"/>
              <a:gd name="T76" fmla="*/ 188 w 1926"/>
              <a:gd name="T77" fmla="*/ 4041 h 4045"/>
              <a:gd name="T78" fmla="*/ 122 w 1926"/>
              <a:gd name="T79" fmla="*/ 4014 h 4045"/>
              <a:gd name="T80" fmla="*/ 66 w 1926"/>
              <a:gd name="T81" fmla="*/ 3964 h 4045"/>
              <a:gd name="T82" fmla="*/ 25 w 1926"/>
              <a:gd name="T83" fmla="*/ 3897 h 4045"/>
              <a:gd name="T84" fmla="*/ 3 w 1926"/>
              <a:gd name="T85" fmla="*/ 3816 h 4045"/>
              <a:gd name="T86" fmla="*/ 0 w 1926"/>
              <a:gd name="T87" fmla="*/ 273 h 4045"/>
              <a:gd name="T88" fmla="*/ 12 w 1926"/>
              <a:gd name="T89" fmla="*/ 188 h 4045"/>
              <a:gd name="T90" fmla="*/ 43 w 1926"/>
              <a:gd name="T91" fmla="*/ 113 h 4045"/>
              <a:gd name="T92" fmla="*/ 92 w 1926"/>
              <a:gd name="T93" fmla="*/ 53 h 4045"/>
              <a:gd name="T94" fmla="*/ 154 w 1926"/>
              <a:gd name="T95" fmla="*/ 13 h 4045"/>
              <a:gd name="T96" fmla="*/ 224 w 1926"/>
              <a:gd name="T97" fmla="*/ 0 h 40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926" h="4045">
                <a:moveTo>
                  <a:pt x="963" y="3636"/>
                </a:moveTo>
                <a:lnTo>
                  <a:pt x="937" y="3639"/>
                </a:lnTo>
                <a:lnTo>
                  <a:pt x="914" y="3649"/>
                </a:lnTo>
                <a:lnTo>
                  <a:pt x="893" y="3665"/>
                </a:lnTo>
                <a:lnTo>
                  <a:pt x="876" y="3686"/>
                </a:lnTo>
                <a:lnTo>
                  <a:pt x="863" y="3712"/>
                </a:lnTo>
                <a:lnTo>
                  <a:pt x="854" y="3741"/>
                </a:lnTo>
                <a:lnTo>
                  <a:pt x="851" y="3772"/>
                </a:lnTo>
                <a:lnTo>
                  <a:pt x="854" y="3804"/>
                </a:lnTo>
                <a:lnTo>
                  <a:pt x="863" y="3832"/>
                </a:lnTo>
                <a:lnTo>
                  <a:pt x="876" y="3857"/>
                </a:lnTo>
                <a:lnTo>
                  <a:pt x="893" y="3878"/>
                </a:lnTo>
                <a:lnTo>
                  <a:pt x="914" y="3894"/>
                </a:lnTo>
                <a:lnTo>
                  <a:pt x="937" y="3905"/>
                </a:lnTo>
                <a:lnTo>
                  <a:pt x="963" y="3909"/>
                </a:lnTo>
                <a:lnTo>
                  <a:pt x="988" y="3905"/>
                </a:lnTo>
                <a:lnTo>
                  <a:pt x="1013" y="3894"/>
                </a:lnTo>
                <a:lnTo>
                  <a:pt x="1033" y="3878"/>
                </a:lnTo>
                <a:lnTo>
                  <a:pt x="1051" y="3857"/>
                </a:lnTo>
                <a:lnTo>
                  <a:pt x="1064" y="3832"/>
                </a:lnTo>
                <a:lnTo>
                  <a:pt x="1072" y="3804"/>
                </a:lnTo>
                <a:lnTo>
                  <a:pt x="1075" y="3772"/>
                </a:lnTo>
                <a:lnTo>
                  <a:pt x="1072" y="3741"/>
                </a:lnTo>
                <a:lnTo>
                  <a:pt x="1064" y="3712"/>
                </a:lnTo>
                <a:lnTo>
                  <a:pt x="1051" y="3686"/>
                </a:lnTo>
                <a:lnTo>
                  <a:pt x="1033" y="3665"/>
                </a:lnTo>
                <a:lnTo>
                  <a:pt x="1013" y="3649"/>
                </a:lnTo>
                <a:lnTo>
                  <a:pt x="988" y="3639"/>
                </a:lnTo>
                <a:lnTo>
                  <a:pt x="963" y="3636"/>
                </a:lnTo>
                <a:close/>
                <a:moveTo>
                  <a:pt x="156" y="434"/>
                </a:moveTo>
                <a:lnTo>
                  <a:pt x="156" y="3540"/>
                </a:lnTo>
                <a:lnTo>
                  <a:pt x="1770" y="3540"/>
                </a:lnTo>
                <a:lnTo>
                  <a:pt x="1770" y="434"/>
                </a:lnTo>
                <a:lnTo>
                  <a:pt x="156" y="434"/>
                </a:lnTo>
                <a:close/>
                <a:moveTo>
                  <a:pt x="727" y="197"/>
                </a:moveTo>
                <a:lnTo>
                  <a:pt x="716" y="200"/>
                </a:lnTo>
                <a:lnTo>
                  <a:pt x="707" y="207"/>
                </a:lnTo>
                <a:lnTo>
                  <a:pt x="701" y="217"/>
                </a:lnTo>
                <a:lnTo>
                  <a:pt x="699" y="230"/>
                </a:lnTo>
                <a:lnTo>
                  <a:pt x="701" y="243"/>
                </a:lnTo>
                <a:lnTo>
                  <a:pt x="707" y="254"/>
                </a:lnTo>
                <a:lnTo>
                  <a:pt x="716" y="260"/>
                </a:lnTo>
                <a:lnTo>
                  <a:pt x="727" y="262"/>
                </a:lnTo>
                <a:lnTo>
                  <a:pt x="1199" y="262"/>
                </a:lnTo>
                <a:lnTo>
                  <a:pt x="1210" y="260"/>
                </a:lnTo>
                <a:lnTo>
                  <a:pt x="1218" y="254"/>
                </a:lnTo>
                <a:lnTo>
                  <a:pt x="1224" y="243"/>
                </a:lnTo>
                <a:lnTo>
                  <a:pt x="1226" y="230"/>
                </a:lnTo>
                <a:lnTo>
                  <a:pt x="1224" y="217"/>
                </a:lnTo>
                <a:lnTo>
                  <a:pt x="1218" y="207"/>
                </a:lnTo>
                <a:lnTo>
                  <a:pt x="1210" y="200"/>
                </a:lnTo>
                <a:lnTo>
                  <a:pt x="1199" y="197"/>
                </a:lnTo>
                <a:lnTo>
                  <a:pt x="727" y="197"/>
                </a:lnTo>
                <a:close/>
                <a:moveTo>
                  <a:pt x="224" y="0"/>
                </a:moveTo>
                <a:lnTo>
                  <a:pt x="1702" y="0"/>
                </a:lnTo>
                <a:lnTo>
                  <a:pt x="1738" y="4"/>
                </a:lnTo>
                <a:lnTo>
                  <a:pt x="1773" y="13"/>
                </a:lnTo>
                <a:lnTo>
                  <a:pt x="1805" y="31"/>
                </a:lnTo>
                <a:lnTo>
                  <a:pt x="1834" y="53"/>
                </a:lnTo>
                <a:lnTo>
                  <a:pt x="1860" y="81"/>
                </a:lnTo>
                <a:lnTo>
                  <a:pt x="1882" y="113"/>
                </a:lnTo>
                <a:lnTo>
                  <a:pt x="1900" y="148"/>
                </a:lnTo>
                <a:lnTo>
                  <a:pt x="1915" y="188"/>
                </a:lnTo>
                <a:lnTo>
                  <a:pt x="1923" y="229"/>
                </a:lnTo>
                <a:lnTo>
                  <a:pt x="1926" y="273"/>
                </a:lnTo>
                <a:lnTo>
                  <a:pt x="1926" y="3772"/>
                </a:lnTo>
                <a:lnTo>
                  <a:pt x="1923" y="3816"/>
                </a:lnTo>
                <a:lnTo>
                  <a:pt x="1915" y="3857"/>
                </a:lnTo>
                <a:lnTo>
                  <a:pt x="1900" y="3897"/>
                </a:lnTo>
                <a:lnTo>
                  <a:pt x="1882" y="3932"/>
                </a:lnTo>
                <a:lnTo>
                  <a:pt x="1860" y="3964"/>
                </a:lnTo>
                <a:lnTo>
                  <a:pt x="1834" y="3992"/>
                </a:lnTo>
                <a:lnTo>
                  <a:pt x="1805" y="4014"/>
                </a:lnTo>
                <a:lnTo>
                  <a:pt x="1773" y="4032"/>
                </a:lnTo>
                <a:lnTo>
                  <a:pt x="1738" y="4041"/>
                </a:lnTo>
                <a:lnTo>
                  <a:pt x="1702" y="4045"/>
                </a:lnTo>
                <a:lnTo>
                  <a:pt x="224" y="4045"/>
                </a:lnTo>
                <a:lnTo>
                  <a:pt x="188" y="4041"/>
                </a:lnTo>
                <a:lnTo>
                  <a:pt x="154" y="4032"/>
                </a:lnTo>
                <a:lnTo>
                  <a:pt x="122" y="4014"/>
                </a:lnTo>
                <a:lnTo>
                  <a:pt x="92" y="3992"/>
                </a:lnTo>
                <a:lnTo>
                  <a:pt x="66" y="3964"/>
                </a:lnTo>
                <a:lnTo>
                  <a:pt x="43" y="3932"/>
                </a:lnTo>
                <a:lnTo>
                  <a:pt x="25" y="3897"/>
                </a:lnTo>
                <a:lnTo>
                  <a:pt x="12" y="3857"/>
                </a:lnTo>
                <a:lnTo>
                  <a:pt x="3" y="3816"/>
                </a:lnTo>
                <a:lnTo>
                  <a:pt x="0" y="3772"/>
                </a:lnTo>
                <a:lnTo>
                  <a:pt x="0" y="273"/>
                </a:lnTo>
                <a:lnTo>
                  <a:pt x="3" y="229"/>
                </a:lnTo>
                <a:lnTo>
                  <a:pt x="12" y="188"/>
                </a:lnTo>
                <a:lnTo>
                  <a:pt x="25" y="148"/>
                </a:lnTo>
                <a:lnTo>
                  <a:pt x="43" y="113"/>
                </a:lnTo>
                <a:lnTo>
                  <a:pt x="66" y="81"/>
                </a:lnTo>
                <a:lnTo>
                  <a:pt x="92" y="53"/>
                </a:lnTo>
                <a:lnTo>
                  <a:pt x="122" y="31"/>
                </a:lnTo>
                <a:lnTo>
                  <a:pt x="154" y="13"/>
                </a:lnTo>
                <a:lnTo>
                  <a:pt x="188" y="4"/>
                </a:lnTo>
                <a:lnTo>
                  <a:pt x="224" y="0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 rot="1800000">
            <a:off x="1752557" y="1965180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59" name="모서리가 둥근 직사각형 58"/>
          <p:cNvSpPr/>
          <p:nvPr/>
        </p:nvSpPr>
        <p:spPr>
          <a:xfrm rot="1800000">
            <a:off x="4591618" y="1996193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0" name="모서리가 둥근 직사각형 59"/>
          <p:cNvSpPr/>
          <p:nvPr/>
        </p:nvSpPr>
        <p:spPr>
          <a:xfrm rot="1800000">
            <a:off x="4732894" y="1935918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2" name="모서리가 둥근 직사각형 61"/>
          <p:cNvSpPr/>
          <p:nvPr/>
        </p:nvSpPr>
        <p:spPr>
          <a:xfrm rot="1800000">
            <a:off x="7460357" y="1914299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 rot="1800000">
            <a:off x="7485003" y="2027206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4" name="모서리가 둥근 직사각형 63"/>
          <p:cNvSpPr/>
          <p:nvPr/>
        </p:nvSpPr>
        <p:spPr>
          <a:xfrm rot="1800000">
            <a:off x="7626279" y="1966931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6" name="모서리가 둥근 직사각형 65"/>
          <p:cNvSpPr/>
          <p:nvPr/>
        </p:nvSpPr>
        <p:spPr>
          <a:xfrm rot="1800000">
            <a:off x="10217939" y="1945312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7" name="모서리가 둥근 직사각형 66"/>
          <p:cNvSpPr/>
          <p:nvPr/>
        </p:nvSpPr>
        <p:spPr>
          <a:xfrm rot="1800000">
            <a:off x="10242586" y="2058218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 rot="1800000">
            <a:off x="10383862" y="1997944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9" name="모서리가 둥근 직사각형 68"/>
          <p:cNvSpPr/>
          <p:nvPr/>
        </p:nvSpPr>
        <p:spPr>
          <a:xfrm rot="1800000">
            <a:off x="10525139" y="1917179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A421BC-3EC1-4F7F-BF00-FF3855CD0497}"/>
              </a:ext>
            </a:extLst>
          </p:cNvPr>
          <p:cNvSpPr/>
          <p:nvPr/>
        </p:nvSpPr>
        <p:spPr>
          <a:xfrm>
            <a:off x="3207796" y="5005221"/>
            <a:ext cx="2311879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Draw Lego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Change color of Lego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6F1792A2-8A13-4523-B7E1-09AC59A95B2E}"/>
              </a:ext>
            </a:extLst>
          </p:cNvPr>
          <p:cNvSpPr/>
          <p:nvPr/>
        </p:nvSpPr>
        <p:spPr>
          <a:xfrm>
            <a:off x="6329063" y="5005221"/>
            <a:ext cx="2311879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Keyboard function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Mouse function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75C9003A-BFCE-44CB-B06E-AAD16EDEA639}"/>
              </a:ext>
            </a:extLst>
          </p:cNvPr>
          <p:cNvSpPr/>
          <p:nvPr/>
        </p:nvSpPr>
        <p:spPr>
          <a:xfrm>
            <a:off x="9086645" y="5005221"/>
            <a:ext cx="2311879" cy="8876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레고 조립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색깔</a:t>
            </a: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및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Undo function</a:t>
            </a:r>
          </a:p>
        </p:txBody>
      </p:sp>
    </p:spTree>
    <p:extLst>
      <p:ext uri="{BB962C8B-B14F-4D97-AF65-F5344CB8AC3E}">
        <p14:creationId xmlns:p14="http://schemas.microsoft.com/office/powerpoint/2010/main" val="27894380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2481421" y="325491"/>
            <a:ext cx="7569388" cy="9771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4400" kern="0" dirty="0">
                <a:solidFill>
                  <a:srgbClr val="515560"/>
                </a:solidFill>
              </a:rPr>
              <a:t>Fortress</a:t>
            </a:r>
            <a:r>
              <a:rPr lang="ko-KR" altLang="en-US" sz="4400" kern="0" dirty="0">
                <a:solidFill>
                  <a:srgbClr val="515560"/>
                </a:solidFill>
              </a:rPr>
              <a:t> 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5360553" y="2180639"/>
            <a:ext cx="1734937" cy="1734937"/>
            <a:chOff x="4369564" y="1893159"/>
            <a:chExt cx="3344779" cy="3344779"/>
          </a:xfrm>
        </p:grpSpPr>
        <p:sp>
          <p:nvSpPr>
            <p:cNvPr id="25" name="직사각형 2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7" name="직사각형 26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sz="2000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47" name="직사각형 46"/>
          <p:cNvSpPr/>
          <p:nvPr/>
        </p:nvSpPr>
        <p:spPr>
          <a:xfrm>
            <a:off x="5110175" y="5355741"/>
            <a:ext cx="2311879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>
                <a:solidFill>
                  <a:prstClr val="black">
                    <a:lumMod val="75000"/>
                    <a:lumOff val="25000"/>
                  </a:prstClr>
                </a:solidFill>
              </a:rPr>
              <a:t>추가 기능 구현</a:t>
            </a:r>
            <a:endParaRPr lang="en-US" altLang="ko-KR" sz="120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53" name="자유형 52"/>
          <p:cNvSpPr>
            <a:spLocks/>
          </p:cNvSpPr>
          <p:nvPr/>
        </p:nvSpPr>
        <p:spPr bwMode="auto">
          <a:xfrm>
            <a:off x="5895092" y="2798402"/>
            <a:ext cx="568158" cy="497248"/>
          </a:xfrm>
          <a:custGeom>
            <a:avLst/>
            <a:gdLst>
              <a:gd name="connsiteX0" fmla="*/ 149021 w 448462"/>
              <a:gd name="connsiteY0" fmla="*/ 328125 h 392491"/>
              <a:gd name="connsiteX1" fmla="*/ 210588 w 448462"/>
              <a:gd name="connsiteY1" fmla="*/ 357224 h 392491"/>
              <a:gd name="connsiteX2" fmla="*/ 160375 w 448462"/>
              <a:gd name="connsiteY2" fmla="*/ 391211 h 392491"/>
              <a:gd name="connsiteX3" fmla="*/ 158502 w 448462"/>
              <a:gd name="connsiteY3" fmla="*/ 392025 h 392491"/>
              <a:gd name="connsiteX4" fmla="*/ 156629 w 448462"/>
              <a:gd name="connsiteY4" fmla="*/ 392491 h 392491"/>
              <a:gd name="connsiteX5" fmla="*/ 154757 w 448462"/>
              <a:gd name="connsiteY5" fmla="*/ 392375 h 392491"/>
              <a:gd name="connsiteX6" fmla="*/ 153001 w 448462"/>
              <a:gd name="connsiteY6" fmla="*/ 391676 h 392491"/>
              <a:gd name="connsiteX7" fmla="*/ 151362 w 448462"/>
              <a:gd name="connsiteY7" fmla="*/ 390396 h 392491"/>
              <a:gd name="connsiteX8" fmla="*/ 150075 w 448462"/>
              <a:gd name="connsiteY8" fmla="*/ 388883 h 392491"/>
              <a:gd name="connsiteX9" fmla="*/ 149255 w 448462"/>
              <a:gd name="connsiteY9" fmla="*/ 387137 h 392491"/>
              <a:gd name="connsiteX10" fmla="*/ 149021 w 448462"/>
              <a:gd name="connsiteY10" fmla="*/ 385158 h 392491"/>
              <a:gd name="connsiteX11" fmla="*/ 441235 w 448462"/>
              <a:gd name="connsiteY11" fmla="*/ 0 h 392491"/>
              <a:gd name="connsiteX12" fmla="*/ 442983 w 448462"/>
              <a:gd name="connsiteY12" fmla="*/ 233 h 392491"/>
              <a:gd name="connsiteX13" fmla="*/ 444615 w 448462"/>
              <a:gd name="connsiteY13" fmla="*/ 816 h 392491"/>
              <a:gd name="connsiteX14" fmla="*/ 446131 w 448462"/>
              <a:gd name="connsiteY14" fmla="*/ 1866 h 392491"/>
              <a:gd name="connsiteX15" fmla="*/ 447530 w 448462"/>
              <a:gd name="connsiteY15" fmla="*/ 3615 h 392491"/>
              <a:gd name="connsiteX16" fmla="*/ 448346 w 448462"/>
              <a:gd name="connsiteY16" fmla="*/ 5714 h 392491"/>
              <a:gd name="connsiteX17" fmla="*/ 448462 w 448462"/>
              <a:gd name="connsiteY17" fmla="*/ 7696 h 392491"/>
              <a:gd name="connsiteX18" fmla="*/ 447879 w 448462"/>
              <a:gd name="connsiteY18" fmla="*/ 9911 h 392491"/>
              <a:gd name="connsiteX19" fmla="*/ 307990 w 448462"/>
              <a:gd name="connsiteY19" fmla="*/ 362641 h 392491"/>
              <a:gd name="connsiteX20" fmla="*/ 306708 w 448462"/>
              <a:gd name="connsiteY20" fmla="*/ 364973 h 392491"/>
              <a:gd name="connsiteX21" fmla="*/ 305076 w 448462"/>
              <a:gd name="connsiteY21" fmla="*/ 366955 h 392491"/>
              <a:gd name="connsiteX22" fmla="*/ 303094 w 448462"/>
              <a:gd name="connsiteY22" fmla="*/ 368588 h 392491"/>
              <a:gd name="connsiteX23" fmla="*/ 300646 w 448462"/>
              <a:gd name="connsiteY23" fmla="*/ 369870 h 392491"/>
              <a:gd name="connsiteX24" fmla="*/ 298314 w 448462"/>
              <a:gd name="connsiteY24" fmla="*/ 370570 h 392491"/>
              <a:gd name="connsiteX25" fmla="*/ 295983 w 448462"/>
              <a:gd name="connsiteY25" fmla="*/ 370803 h 392491"/>
              <a:gd name="connsiteX26" fmla="*/ 293068 w 448462"/>
              <a:gd name="connsiteY26" fmla="*/ 370453 h 392491"/>
              <a:gd name="connsiteX27" fmla="*/ 290387 w 448462"/>
              <a:gd name="connsiteY27" fmla="*/ 369404 h 392491"/>
              <a:gd name="connsiteX28" fmla="*/ 148982 w 448462"/>
              <a:gd name="connsiteY28" fmla="*/ 302123 h 392491"/>
              <a:gd name="connsiteX29" fmla="*/ 347858 w 448462"/>
              <a:gd name="connsiteY29" fmla="*/ 102379 h 392491"/>
              <a:gd name="connsiteX30" fmla="*/ 120771 w 448462"/>
              <a:gd name="connsiteY30" fmla="*/ 288830 h 392491"/>
              <a:gd name="connsiteX31" fmla="*/ 7344 w 448462"/>
              <a:gd name="connsiteY31" fmla="*/ 234842 h 392491"/>
              <a:gd name="connsiteX32" fmla="*/ 4896 w 448462"/>
              <a:gd name="connsiteY32" fmla="*/ 233209 h 392491"/>
              <a:gd name="connsiteX33" fmla="*/ 2798 w 448462"/>
              <a:gd name="connsiteY33" fmla="*/ 231227 h 392491"/>
              <a:gd name="connsiteX34" fmla="*/ 1282 w 448462"/>
              <a:gd name="connsiteY34" fmla="*/ 228895 h 392491"/>
              <a:gd name="connsiteX35" fmla="*/ 349 w 448462"/>
              <a:gd name="connsiteY35" fmla="*/ 226213 h 392491"/>
              <a:gd name="connsiteX36" fmla="*/ 0 w 448462"/>
              <a:gd name="connsiteY36" fmla="*/ 223298 h 392491"/>
              <a:gd name="connsiteX37" fmla="*/ 233 w 448462"/>
              <a:gd name="connsiteY37" fmla="*/ 220499 h 392491"/>
              <a:gd name="connsiteX38" fmla="*/ 1165 w 448462"/>
              <a:gd name="connsiteY38" fmla="*/ 217701 h 392491"/>
              <a:gd name="connsiteX39" fmla="*/ 2681 w 448462"/>
              <a:gd name="connsiteY39" fmla="*/ 215252 h 392491"/>
              <a:gd name="connsiteX40" fmla="*/ 4779 w 448462"/>
              <a:gd name="connsiteY40" fmla="*/ 213270 h 392491"/>
              <a:gd name="connsiteX41" fmla="*/ 7227 w 448462"/>
              <a:gd name="connsiteY41" fmla="*/ 211754 h 392491"/>
              <a:gd name="connsiteX42" fmla="*/ 437971 w 448462"/>
              <a:gd name="connsiteY42" fmla="*/ 583 h 392491"/>
              <a:gd name="connsiteX43" fmla="*/ 439603 w 448462"/>
              <a:gd name="connsiteY43" fmla="*/ 117 h 392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448462" h="392491">
                <a:moveTo>
                  <a:pt x="149021" y="328125"/>
                </a:moveTo>
                <a:lnTo>
                  <a:pt x="210588" y="357224"/>
                </a:lnTo>
                <a:lnTo>
                  <a:pt x="160375" y="391211"/>
                </a:lnTo>
                <a:lnTo>
                  <a:pt x="158502" y="392025"/>
                </a:lnTo>
                <a:lnTo>
                  <a:pt x="156629" y="392491"/>
                </a:lnTo>
                <a:lnTo>
                  <a:pt x="154757" y="392375"/>
                </a:lnTo>
                <a:lnTo>
                  <a:pt x="153001" y="391676"/>
                </a:lnTo>
                <a:lnTo>
                  <a:pt x="151362" y="390396"/>
                </a:lnTo>
                <a:lnTo>
                  <a:pt x="150075" y="388883"/>
                </a:lnTo>
                <a:lnTo>
                  <a:pt x="149255" y="387137"/>
                </a:lnTo>
                <a:lnTo>
                  <a:pt x="149021" y="385158"/>
                </a:lnTo>
                <a:close/>
                <a:moveTo>
                  <a:pt x="441235" y="0"/>
                </a:moveTo>
                <a:lnTo>
                  <a:pt x="442983" y="233"/>
                </a:lnTo>
                <a:lnTo>
                  <a:pt x="444615" y="816"/>
                </a:lnTo>
                <a:lnTo>
                  <a:pt x="446131" y="1866"/>
                </a:lnTo>
                <a:lnTo>
                  <a:pt x="447530" y="3615"/>
                </a:lnTo>
                <a:lnTo>
                  <a:pt x="448346" y="5714"/>
                </a:lnTo>
                <a:lnTo>
                  <a:pt x="448462" y="7696"/>
                </a:lnTo>
                <a:lnTo>
                  <a:pt x="447879" y="9911"/>
                </a:lnTo>
                <a:lnTo>
                  <a:pt x="307990" y="362641"/>
                </a:lnTo>
                <a:lnTo>
                  <a:pt x="306708" y="364973"/>
                </a:lnTo>
                <a:lnTo>
                  <a:pt x="305076" y="366955"/>
                </a:lnTo>
                <a:lnTo>
                  <a:pt x="303094" y="368588"/>
                </a:lnTo>
                <a:lnTo>
                  <a:pt x="300646" y="369870"/>
                </a:lnTo>
                <a:lnTo>
                  <a:pt x="298314" y="370570"/>
                </a:lnTo>
                <a:lnTo>
                  <a:pt x="295983" y="370803"/>
                </a:lnTo>
                <a:lnTo>
                  <a:pt x="293068" y="370453"/>
                </a:lnTo>
                <a:lnTo>
                  <a:pt x="290387" y="369404"/>
                </a:lnTo>
                <a:lnTo>
                  <a:pt x="148982" y="302123"/>
                </a:lnTo>
                <a:lnTo>
                  <a:pt x="347858" y="102379"/>
                </a:lnTo>
                <a:lnTo>
                  <a:pt x="120771" y="288830"/>
                </a:lnTo>
                <a:lnTo>
                  <a:pt x="7344" y="234842"/>
                </a:lnTo>
                <a:lnTo>
                  <a:pt x="4896" y="233209"/>
                </a:lnTo>
                <a:lnTo>
                  <a:pt x="2798" y="231227"/>
                </a:lnTo>
                <a:lnTo>
                  <a:pt x="1282" y="228895"/>
                </a:lnTo>
                <a:lnTo>
                  <a:pt x="349" y="226213"/>
                </a:lnTo>
                <a:lnTo>
                  <a:pt x="0" y="223298"/>
                </a:lnTo>
                <a:lnTo>
                  <a:pt x="233" y="220499"/>
                </a:lnTo>
                <a:lnTo>
                  <a:pt x="1165" y="217701"/>
                </a:lnTo>
                <a:lnTo>
                  <a:pt x="2681" y="215252"/>
                </a:lnTo>
                <a:lnTo>
                  <a:pt x="4779" y="213270"/>
                </a:lnTo>
                <a:lnTo>
                  <a:pt x="7227" y="211754"/>
                </a:lnTo>
                <a:lnTo>
                  <a:pt x="437971" y="583"/>
                </a:lnTo>
                <a:lnTo>
                  <a:pt x="439603" y="117"/>
                </a:lnTo>
                <a:close/>
              </a:path>
            </a:pathLst>
          </a:custGeom>
          <a:solidFill>
            <a:srgbClr val="7AB9DF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 rot="1800000">
            <a:off x="6339797" y="1660380"/>
            <a:ext cx="49293" cy="246466"/>
          </a:xfrm>
          <a:prstGeom prst="roundRect">
            <a:avLst>
              <a:gd name="adj" fmla="val 50000"/>
            </a:avLst>
          </a:prstGeom>
          <a:solidFill>
            <a:srgbClr val="7AB9D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201714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9. Map </a:t>
            </a:r>
            <a:r>
              <a:rPr lang="ko-KR" altLang="en-US" sz="2200" dirty="0"/>
              <a:t>구현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DBA8DE-AB35-489B-81EB-8CFA6C655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298" y="1003912"/>
            <a:ext cx="6963036" cy="40691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618991E-CCFF-4EAA-891E-55FA7374E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46" y="2771776"/>
            <a:ext cx="6812854" cy="397340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081C6A7-DC66-4864-A224-B6E6520E2B27}"/>
              </a:ext>
            </a:extLst>
          </p:cNvPr>
          <p:cNvSpPr txBox="1"/>
          <p:nvPr/>
        </p:nvSpPr>
        <p:spPr>
          <a:xfrm>
            <a:off x="379281" y="5530922"/>
            <a:ext cx="45356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ko-KR" altLang="en-US" dirty="0"/>
              <a:t>가지의 배경을 </a:t>
            </a:r>
            <a:r>
              <a:rPr lang="en-US" altLang="ko-KR" dirty="0"/>
              <a:t>m key</a:t>
            </a:r>
            <a:r>
              <a:rPr lang="ko-KR" altLang="en-US" dirty="0"/>
              <a:t>로 변경 될 수 있도록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431647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673768" y="42213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10. Tank </a:t>
            </a:r>
            <a:r>
              <a:rPr lang="ko-KR" altLang="en-US" sz="2200" dirty="0"/>
              <a:t>이동 및 회전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1C6A7-DC66-4864-A224-B6E6520E2B27}"/>
              </a:ext>
            </a:extLst>
          </p:cNvPr>
          <p:cNvSpPr txBox="1"/>
          <p:nvPr/>
        </p:nvSpPr>
        <p:spPr>
          <a:xfrm>
            <a:off x="492320" y="5503491"/>
            <a:ext cx="926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좌표 값을 이동하거나 </a:t>
            </a:r>
            <a:r>
              <a:rPr lang="en-US" altLang="ko-KR" dirty="0"/>
              <a:t>Rotate</a:t>
            </a:r>
            <a:r>
              <a:rPr lang="ko-KR" altLang="en-US" dirty="0"/>
              <a:t>의 각을 통해서 회전과 이동이 가능하도록 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2EDA41E-E603-4FF2-AF65-58C41960BB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20" y="1031343"/>
            <a:ext cx="6302992" cy="367919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A7E14C0-7CB3-49A6-8298-A98B574EFF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7575" y="929116"/>
            <a:ext cx="3891430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0622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702343" y="49822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11. </a:t>
            </a:r>
            <a:r>
              <a:rPr lang="ko-KR" altLang="en-US" sz="2200" dirty="0"/>
              <a:t>대포 발포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7AAE9E5-1062-47F2-B7BE-111ACD0981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68" y="1195816"/>
            <a:ext cx="5393657" cy="31471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37C11B-188F-438E-AA3E-7445FEE43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314" y="614362"/>
            <a:ext cx="4847218" cy="363034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2455073-550C-4739-8A21-00DB0C1F9A95}"/>
              </a:ext>
            </a:extLst>
          </p:cNvPr>
          <p:cNvSpPr txBox="1"/>
          <p:nvPr/>
        </p:nvSpPr>
        <p:spPr>
          <a:xfrm>
            <a:off x="1538898" y="5172097"/>
            <a:ext cx="9114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대포의 위치 값을 바꿔주어서 대포가 포물선 모양을 그리면서 가도록 하였습니다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49539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702343" y="498229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/>
              <a:t>11. </a:t>
            </a:r>
            <a:r>
              <a:rPr lang="ko-KR" altLang="en-US" sz="2200"/>
              <a:t> 승리자 표시</a:t>
            </a:r>
            <a:endParaRPr lang="ko-KR" alt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455073-550C-4739-8A21-00DB0C1F9A95}"/>
              </a:ext>
            </a:extLst>
          </p:cNvPr>
          <p:cNvSpPr txBox="1"/>
          <p:nvPr/>
        </p:nvSpPr>
        <p:spPr>
          <a:xfrm>
            <a:off x="5905501" y="3520734"/>
            <a:ext cx="59400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포탄의 위치 값과 상대방의 위치 값을 계산하여 </a:t>
            </a:r>
            <a:endParaRPr lang="en-US" altLang="ko-KR" dirty="0"/>
          </a:p>
          <a:p>
            <a:r>
              <a:rPr lang="ko-KR" altLang="en-US" dirty="0"/>
              <a:t>일정 범위 안이면 포탄이 맞은 것으로 처리하였습니다</a:t>
            </a:r>
            <a:r>
              <a:rPr lang="en-US" altLang="ko-KR" dirty="0"/>
              <a:t>.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AFBECB9-6819-4740-8732-A821E3BB82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344" y="1012648"/>
            <a:ext cx="5597232" cy="326381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B5627C-1218-4330-BA9D-E4348F6BD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44" y="4487234"/>
            <a:ext cx="7184462" cy="227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0040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750461-6229-44A7-A42D-62D953108801}"/>
              </a:ext>
            </a:extLst>
          </p:cNvPr>
          <p:cNvSpPr txBox="1"/>
          <p:nvPr/>
        </p:nvSpPr>
        <p:spPr>
          <a:xfrm>
            <a:off x="235618" y="370986"/>
            <a:ext cx="59400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12. 2</a:t>
            </a:r>
            <a:r>
              <a:rPr lang="ko-KR" altLang="en-US" sz="2200" dirty="0"/>
              <a:t>인 </a:t>
            </a:r>
            <a:r>
              <a:rPr lang="en-US" altLang="ko-KR" sz="2200" dirty="0"/>
              <a:t>Play </a:t>
            </a:r>
            <a:r>
              <a:rPr lang="ko-KR" altLang="en-US" sz="2200" dirty="0"/>
              <a:t>체제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E2CA16E-DC71-439F-B3E3-E5A0E209F2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0935" y="1216163"/>
            <a:ext cx="4749461" cy="276999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4717CFC-B35B-48B5-B16F-12176FED13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438" y="1167605"/>
            <a:ext cx="4749461" cy="277130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429FDE9-C538-4632-9CC3-60C33964DF70}"/>
              </a:ext>
            </a:extLst>
          </p:cNvPr>
          <p:cNvSpPr txBox="1"/>
          <p:nvPr/>
        </p:nvSpPr>
        <p:spPr>
          <a:xfrm>
            <a:off x="1217631" y="5871461"/>
            <a:ext cx="9916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발포 할 때마다 시점을 바꾸고 </a:t>
            </a:r>
            <a:r>
              <a:rPr lang="en-US" altLang="ko-KR" dirty="0"/>
              <a:t>player</a:t>
            </a:r>
            <a:r>
              <a:rPr lang="ko-KR" altLang="en-US" dirty="0"/>
              <a:t>를 바꿔주어 친구들과 같이 즐길 수 있도록 만들었습니다</a:t>
            </a:r>
            <a:r>
              <a:rPr lang="en-US" altLang="ko-KR" dirty="0"/>
              <a:t>.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FF0175D-CCBC-44A3-9155-D2CFF23FC8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49" y="4304646"/>
            <a:ext cx="11515725" cy="115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0182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/>
          <p:cNvGrpSpPr/>
          <p:nvPr/>
        </p:nvGrpSpPr>
        <p:grpSpPr>
          <a:xfrm>
            <a:off x="2433203" y="1179244"/>
            <a:ext cx="7564237" cy="4099354"/>
            <a:chOff x="4369564" y="1893159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4369564" y="1893159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4610508" y="2134103"/>
              <a:ext cx="2862890" cy="28628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r>
                <a:rPr lang="ko-KR" altLang="en-US" sz="48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+mj-ea"/>
                  <a:ea typeface="+mj-ea"/>
                </a:rPr>
                <a:t>감사합니다</a:t>
              </a:r>
              <a:endParaRPr lang="en-US" altLang="ko-KR" sz="4800" dirty="0">
                <a:solidFill>
                  <a:prstClr val="black">
                    <a:lumMod val="75000"/>
                    <a:lumOff val="25000"/>
                  </a:prst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C076B52F-3284-48E3-B0DB-5EF2625886AB}"/>
              </a:ext>
            </a:extLst>
          </p:cNvPr>
          <p:cNvSpPr/>
          <p:nvPr/>
        </p:nvSpPr>
        <p:spPr>
          <a:xfrm>
            <a:off x="3987725" y="4320659"/>
            <a:ext cx="47968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/>
              <a:t>유투브 주소 </a:t>
            </a:r>
            <a:r>
              <a:rPr lang="en-US" altLang="ko-KR" dirty="0"/>
              <a:t>: </a:t>
            </a:r>
            <a:r>
              <a:rPr lang="ko-KR" altLang="en-US" dirty="0"/>
              <a:t>https://youtu.be/Z81yiG0Gu5w</a:t>
            </a:r>
          </a:p>
        </p:txBody>
      </p:sp>
    </p:spTree>
    <p:extLst>
      <p:ext uri="{BB962C8B-B14F-4D97-AF65-F5344CB8AC3E}">
        <p14:creationId xmlns:p14="http://schemas.microsoft.com/office/powerpoint/2010/main" val="14767343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03AD5BD4-0D98-4306-AD39-B06A516B230D}"/>
              </a:ext>
            </a:extLst>
          </p:cNvPr>
          <p:cNvSpPr/>
          <p:nvPr/>
        </p:nvSpPr>
        <p:spPr>
          <a:xfrm>
            <a:off x="3373432" y="262971"/>
            <a:ext cx="5518159" cy="4944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2000" kern="0" dirty="0">
                <a:solidFill>
                  <a:srgbClr val="515560"/>
                </a:solidFill>
              </a:rPr>
              <a:t>계획 내용</a:t>
            </a:r>
            <a:endParaRPr lang="ko-KR" altLang="en-US" sz="4400" kern="0" dirty="0">
              <a:solidFill>
                <a:srgbClr val="515560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73762" y="1064365"/>
            <a:ext cx="11008895" cy="5256536"/>
          </a:xfrm>
          <a:prstGeom prst="rect">
            <a:avLst/>
          </a:prstGeom>
          <a:noFill/>
          <a:ln w="31750"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44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1028" name="Picture 4" descr="Related image">
            <a:extLst>
              <a:ext uri="{FF2B5EF4-FFF2-40B4-BE49-F238E27FC236}">
                <a16:creationId xmlns:a16="http://schemas.microsoft.com/office/drawing/2014/main" id="{EBB17856-7E0A-4662-BC20-3817BDFC48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892" y="3884600"/>
            <a:ext cx="3365083" cy="201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6372A21-8541-4C15-A7C9-E0AD47A22267}"/>
              </a:ext>
            </a:extLst>
          </p:cNvPr>
          <p:cNvSpPr txBox="1"/>
          <p:nvPr/>
        </p:nvSpPr>
        <p:spPr>
          <a:xfrm>
            <a:off x="4656023" y="2399971"/>
            <a:ext cx="6768685" cy="2585323"/>
          </a:xfrm>
          <a:prstGeom prst="rect">
            <a:avLst/>
          </a:prstGeom>
          <a:noFill/>
          <a:ln w="9525">
            <a:solidFill>
              <a:srgbClr val="7AB9DF"/>
            </a:solidFill>
          </a:ln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나만의 탱크를 만드는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구성은 대포</a:t>
            </a:r>
            <a:r>
              <a:rPr lang="en-US" altLang="ko-KR" dirty="0"/>
              <a:t>, </a:t>
            </a:r>
            <a:r>
              <a:rPr lang="ko-KR" altLang="en-US" dirty="0"/>
              <a:t>머리</a:t>
            </a:r>
            <a:r>
              <a:rPr lang="en-US" altLang="ko-KR" dirty="0"/>
              <a:t>, </a:t>
            </a:r>
            <a:r>
              <a:rPr lang="ko-KR" altLang="en-US" dirty="0"/>
              <a:t>차체</a:t>
            </a:r>
            <a:r>
              <a:rPr lang="en-US" altLang="ko-KR" dirty="0"/>
              <a:t>, </a:t>
            </a:r>
            <a:r>
              <a:rPr lang="ko-KR" altLang="en-US" dirty="0"/>
              <a:t>바퀴로 구성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구성은 여러 색깔을 갖고 있을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  <a:p>
            <a:pPr marL="342900" indent="-342900">
              <a:buAutoNum type="arabicPeriod"/>
            </a:pPr>
            <a:r>
              <a:rPr lang="ko-KR" altLang="en-US" dirty="0"/>
              <a:t>내가 만든 탱크가 저장될 것</a:t>
            </a:r>
            <a:endParaRPr lang="en-US" altLang="ko-KR" dirty="0"/>
          </a:p>
          <a:p>
            <a:pPr marL="342900" indent="-342900">
              <a:buAutoNum type="arabicPeriod"/>
            </a:pPr>
            <a:endParaRPr lang="en-US" altLang="ko-KR" dirty="0"/>
          </a:p>
        </p:txBody>
      </p:sp>
      <p:pic>
        <p:nvPicPr>
          <p:cNvPr id="3" name="Picture 2" descr="Image result for 탱크 레고&quot;">
            <a:extLst>
              <a:ext uri="{FF2B5EF4-FFF2-40B4-BE49-F238E27FC236}">
                <a16:creationId xmlns:a16="http://schemas.microsoft.com/office/drawing/2014/main" id="{E3BEBB9E-C701-433E-8EF8-1A07E717FA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166" y="1510848"/>
            <a:ext cx="3466908" cy="191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183054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1064619" y="1529792"/>
            <a:ext cx="85140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색상은 </a:t>
            </a:r>
            <a:r>
              <a:rPr lang="en-US" altLang="ko-KR" dirty="0"/>
              <a:t>R/G/B/C/M/Y/B/W</a:t>
            </a:r>
            <a:r>
              <a:rPr lang="ko-KR" altLang="en-US" dirty="0"/>
              <a:t>의 </a:t>
            </a:r>
            <a:r>
              <a:rPr lang="en-US" altLang="ko-KR" dirty="0"/>
              <a:t>8</a:t>
            </a:r>
            <a:r>
              <a:rPr lang="ko-KR" altLang="en-US" dirty="0"/>
              <a:t>가지 이상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선택 </a:t>
            </a:r>
            <a:r>
              <a:rPr lang="en-US" altLang="ko-KR" dirty="0"/>
              <a:t>: RED, GREEN, BLUE, YELLOW, AQUA, GRAY, PURPLE, FUCHSIA, TEAL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7740738" y="3001903"/>
            <a:ext cx="3725178" cy="2805953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:a16="http://schemas.microsoft.com/office/drawing/2014/main" id="{FA45FFE3-F095-4E96-A279-A03273486C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0143" y="3273295"/>
            <a:ext cx="3177425" cy="2263167"/>
          </a:xfrm>
          <a:prstGeom prst="rect">
            <a:avLst/>
          </a:prstGeom>
        </p:spPr>
      </p:pic>
      <p:pic>
        <p:nvPicPr>
          <p:cNvPr id="29" name="Picture 4">
            <a:extLst>
              <a:ext uri="{FF2B5EF4-FFF2-40B4-BE49-F238E27FC236}">
                <a16:creationId xmlns:a16="http://schemas.microsoft.com/office/drawing/2014/main" id="{5C3A6436-2DBB-4463-9E83-BF0EF00E3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4432" y="2826495"/>
            <a:ext cx="5715040" cy="31567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val="91445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553703"/>
            <a:ext cx="4516595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200" dirty="0"/>
              <a:t>레고 설계</a:t>
            </a:r>
            <a:endParaRPr lang="en-US" altLang="ko-KR" sz="2200" dirty="0"/>
          </a:p>
          <a:p>
            <a:endParaRPr lang="en-US" altLang="ko-KR" sz="2200" dirty="0"/>
          </a:p>
          <a:p>
            <a:endParaRPr lang="en-US" altLang="ko-KR" sz="1400" dirty="0"/>
          </a:p>
          <a:p>
            <a:r>
              <a:rPr lang="en-US" altLang="ko-KR" sz="2200" dirty="0"/>
              <a:t>* </a:t>
            </a:r>
            <a:r>
              <a:rPr lang="ko-KR" altLang="en-US" sz="2200" dirty="0"/>
              <a:t>레고 블록 선택</a:t>
            </a:r>
            <a:endParaRPr lang="en-US" altLang="ko-KR" sz="2200" dirty="0"/>
          </a:p>
          <a:p>
            <a:pPr marL="457200" indent="-457200">
              <a:buAutoNum type="arabicPeriod"/>
            </a:pPr>
            <a:endParaRPr lang="ko-KR" alt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912054"/>
            <a:ext cx="895627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원기둥</a:t>
            </a:r>
            <a:r>
              <a:rPr lang="en-US" altLang="ko-KR" dirty="0"/>
              <a:t>2</a:t>
            </a:r>
            <a:r>
              <a:rPr lang="ko-KR" altLang="en-US" dirty="0"/>
              <a:t>개를 사용한 블록 </a:t>
            </a:r>
            <a:r>
              <a:rPr lang="en-US" altLang="ko-KR" dirty="0"/>
              <a:t>(</a:t>
            </a:r>
            <a:r>
              <a:rPr lang="ko-KR" altLang="en-US" dirty="0"/>
              <a:t>대포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직육면체</a:t>
            </a:r>
            <a:r>
              <a:rPr lang="en-US" altLang="ko-KR" dirty="0"/>
              <a:t>, </a:t>
            </a:r>
            <a:r>
              <a:rPr lang="ko-KR" altLang="en-US" dirty="0"/>
              <a:t>육면체</a:t>
            </a:r>
            <a:r>
              <a:rPr lang="en-US" altLang="ko-KR" dirty="0"/>
              <a:t>2</a:t>
            </a:r>
            <a:r>
              <a:rPr lang="ko-KR" altLang="en-US" dirty="0"/>
              <a:t>개를 사용한 블록</a:t>
            </a:r>
            <a:r>
              <a:rPr lang="en-US" altLang="ko-KR" dirty="0"/>
              <a:t>(</a:t>
            </a:r>
            <a:r>
              <a:rPr lang="ko-KR" altLang="en-US" dirty="0"/>
              <a:t>레이저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커다란 원기둥</a:t>
            </a:r>
            <a:r>
              <a:rPr lang="en-US" altLang="ko-KR" dirty="0"/>
              <a:t>(</a:t>
            </a:r>
            <a:r>
              <a:rPr lang="ko-KR" altLang="en-US" dirty="0"/>
              <a:t>대포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원기둥과 반구를 사용한 블록</a:t>
            </a:r>
            <a:r>
              <a:rPr lang="en-US" altLang="ko-KR" dirty="0"/>
              <a:t>(</a:t>
            </a:r>
            <a:r>
              <a:rPr lang="ko-KR" altLang="en-US" dirty="0"/>
              <a:t>얼굴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육면체와 원기둥을 사용한 블록</a:t>
            </a:r>
            <a:r>
              <a:rPr lang="en-US" altLang="ko-KR" dirty="0"/>
              <a:t>(</a:t>
            </a:r>
            <a:r>
              <a:rPr lang="ko-KR" altLang="en-US" dirty="0"/>
              <a:t>얼굴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육각기둥과 원기둥을 사용한 블록</a:t>
            </a:r>
            <a:r>
              <a:rPr lang="en-US" altLang="ko-KR" dirty="0"/>
              <a:t>(</a:t>
            </a:r>
            <a:r>
              <a:rPr lang="ko-KR" altLang="en-US" dirty="0"/>
              <a:t>얼굴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무한궤도가 조립 수 있도록 원기둥 </a:t>
            </a:r>
            <a:r>
              <a:rPr lang="en-US" altLang="ko-KR" dirty="0"/>
              <a:t>7</a:t>
            </a:r>
            <a:r>
              <a:rPr lang="ko-KR" altLang="en-US" dirty="0"/>
              <a:t>개</a:t>
            </a:r>
            <a:r>
              <a:rPr lang="en-US" altLang="ko-KR" dirty="0"/>
              <a:t>,</a:t>
            </a:r>
            <a:r>
              <a:rPr lang="ko-KR" altLang="en-US" dirty="0"/>
              <a:t> 육면체를 사용한 블록 </a:t>
            </a:r>
            <a:r>
              <a:rPr lang="en-US" altLang="ko-KR" dirty="0"/>
              <a:t>(</a:t>
            </a:r>
            <a:r>
              <a:rPr lang="ko-KR" altLang="en-US" dirty="0"/>
              <a:t>차체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4</a:t>
            </a:r>
            <a:r>
              <a:rPr lang="ko-KR" altLang="en-US" dirty="0"/>
              <a:t>개의 타이어가 조립 될 수 있도록 원기둥 </a:t>
            </a:r>
            <a:r>
              <a:rPr lang="en-US" altLang="ko-KR" dirty="0"/>
              <a:t>5</a:t>
            </a:r>
            <a:r>
              <a:rPr lang="ko-KR" altLang="en-US" dirty="0"/>
              <a:t>개 육면체를 사용한 블록</a:t>
            </a:r>
            <a:r>
              <a:rPr lang="en-US" altLang="ko-KR" dirty="0"/>
              <a:t>(</a:t>
            </a:r>
            <a:r>
              <a:rPr lang="ko-KR" altLang="en-US" dirty="0"/>
              <a:t>차체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나무바퀴가 조립 될 수 있도록 원기둥 </a:t>
            </a:r>
            <a:r>
              <a:rPr lang="en-US" altLang="ko-KR" dirty="0"/>
              <a:t>4</a:t>
            </a:r>
            <a:r>
              <a:rPr lang="ko-KR" altLang="en-US" dirty="0"/>
              <a:t>개를 사용한 블록</a:t>
            </a:r>
            <a:r>
              <a:rPr lang="en-US" altLang="ko-KR" dirty="0"/>
              <a:t>(</a:t>
            </a:r>
            <a:r>
              <a:rPr lang="ko-KR" altLang="en-US" dirty="0"/>
              <a:t>차체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고무타이어</a:t>
            </a:r>
            <a:r>
              <a:rPr lang="en-US" altLang="ko-KR" dirty="0"/>
              <a:t>(</a:t>
            </a:r>
            <a:r>
              <a:rPr lang="ko-KR" altLang="en-US" dirty="0"/>
              <a:t>바퀴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무한궤도</a:t>
            </a:r>
            <a:r>
              <a:rPr lang="en-US" altLang="ko-KR" dirty="0"/>
              <a:t>(</a:t>
            </a:r>
            <a:r>
              <a:rPr lang="ko-KR" altLang="en-US" dirty="0"/>
              <a:t>바퀴</a:t>
            </a:r>
            <a:r>
              <a:rPr lang="en-US" altLang="ko-KR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나무바퀴</a:t>
            </a:r>
            <a:r>
              <a:rPr lang="en-US" altLang="ko-KR" dirty="0"/>
              <a:t>(</a:t>
            </a:r>
            <a:r>
              <a:rPr lang="ko-KR" altLang="en-US" dirty="0"/>
              <a:t>바퀴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1725602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0" y="3254252"/>
            <a:ext cx="4016401" cy="2806982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26244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&lt;1</a:t>
            </a:r>
            <a:r>
              <a:rPr lang="ko-KR" altLang="en-US" dirty="0"/>
              <a:t>번 대포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4016400" y="3254252"/>
            <a:ext cx="4271130" cy="2833265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43812FCF-6A9D-43A1-A974-D4FC424A7AA6}"/>
              </a:ext>
            </a:extLst>
          </p:cNvPr>
          <p:cNvSpPr txBox="1"/>
          <p:nvPr/>
        </p:nvSpPr>
        <p:spPr>
          <a:xfrm>
            <a:off x="1093804" y="2598206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앞에서 볼 때</a:t>
            </a:r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64FAC6F-9392-4A98-8BB7-16A231845384}"/>
              </a:ext>
            </a:extLst>
          </p:cNvPr>
          <p:cNvSpPr txBox="1"/>
          <p:nvPr/>
        </p:nvSpPr>
        <p:spPr>
          <a:xfrm>
            <a:off x="5164477" y="2598206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2D3950-A6FA-4E78-84E6-A10779F5BE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9191" y="3636878"/>
            <a:ext cx="3353616" cy="21638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0B8BA77-B23B-47E2-8F47-A2976F6EE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791" y="3514742"/>
            <a:ext cx="3276600" cy="2286000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EFF70F9-5923-46A1-BACF-A783245AC502}"/>
              </a:ext>
            </a:extLst>
          </p:cNvPr>
          <p:cNvGrpSpPr/>
          <p:nvPr/>
        </p:nvGrpSpPr>
        <p:grpSpPr>
          <a:xfrm>
            <a:off x="8287527" y="3254252"/>
            <a:ext cx="3876385" cy="2833265"/>
            <a:chOff x="970965" y="2154604"/>
            <a:chExt cx="3344779" cy="3344779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C34D25D-1F33-4774-B0A8-9778AC16C3CD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8DEEA60F-A1E4-4791-A4D1-19D1CEAB0C6F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3F8DA372-4284-443B-9AAC-25C8C3DADD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8526" y="3761787"/>
            <a:ext cx="3004107" cy="191404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D4B46494-BC42-466E-8B3E-EA93C98707DA}"/>
              </a:ext>
            </a:extLst>
          </p:cNvPr>
          <p:cNvSpPr txBox="1"/>
          <p:nvPr/>
        </p:nvSpPr>
        <p:spPr>
          <a:xfrm>
            <a:off x="9579738" y="2598206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뒤에서 볼 때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36989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1190868" y="2457603"/>
            <a:ext cx="3725178" cy="3685545"/>
            <a:chOff x="970965" y="2154604"/>
            <a:chExt cx="3344779" cy="3344779"/>
          </a:xfrm>
        </p:grpSpPr>
        <p:sp>
          <p:nvSpPr>
            <p:cNvPr id="5" name="직사각형 4"/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76F5373-37E7-4DAE-A932-A8DF0615E301}"/>
              </a:ext>
            </a:extLst>
          </p:cNvPr>
          <p:cNvSpPr txBox="1"/>
          <p:nvPr/>
        </p:nvSpPr>
        <p:spPr>
          <a:xfrm>
            <a:off x="378134" y="448772"/>
            <a:ext cx="451659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1. </a:t>
            </a:r>
            <a:r>
              <a:rPr lang="ko-KR" altLang="en-US" sz="2200" dirty="0"/>
              <a:t>레고 설계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0DCC55-9630-48E8-9481-A5B3BE46EC66}"/>
              </a:ext>
            </a:extLst>
          </p:cNvPr>
          <p:cNvSpPr txBox="1"/>
          <p:nvPr/>
        </p:nvSpPr>
        <p:spPr>
          <a:xfrm>
            <a:off x="378134" y="1253492"/>
            <a:ext cx="7304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레고 블록의 형태 </a:t>
            </a:r>
            <a:r>
              <a:rPr lang="en-US" altLang="ko-KR" dirty="0"/>
              <a:t>&lt;2</a:t>
            </a:r>
            <a:r>
              <a:rPr lang="ko-KR" altLang="en-US" dirty="0"/>
              <a:t>번 레이저</a:t>
            </a:r>
            <a:r>
              <a:rPr lang="en-US" altLang="ko-KR" dirty="0"/>
              <a:t>&gt;</a:t>
            </a: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A69F1C8C-1E16-48F2-8DCC-680CB7B26D1B}"/>
              </a:ext>
            </a:extLst>
          </p:cNvPr>
          <p:cNvGrpSpPr/>
          <p:nvPr/>
        </p:nvGrpSpPr>
        <p:grpSpPr>
          <a:xfrm>
            <a:off x="5703917" y="2457603"/>
            <a:ext cx="6214813" cy="3895900"/>
            <a:chOff x="970965" y="2154604"/>
            <a:chExt cx="3344779" cy="3344779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4E086CED-A3C3-49BE-92B2-035D61171032}"/>
                </a:ext>
              </a:extLst>
            </p:cNvPr>
            <p:cNvSpPr/>
            <p:nvPr/>
          </p:nvSpPr>
          <p:spPr>
            <a:xfrm>
              <a:off x="970965" y="2154604"/>
              <a:ext cx="3344779" cy="3344779"/>
            </a:xfrm>
            <a:prstGeom prst="rect">
              <a:avLst/>
            </a:prstGeom>
            <a:gradFill>
              <a:gsLst>
                <a:gs pos="50000">
                  <a:schemeClr val="tx1">
                    <a:lumMod val="75000"/>
                    <a:lumOff val="25000"/>
                  </a:schemeClr>
                </a:gs>
                <a:gs pos="50000">
                  <a:srgbClr val="7AB9DF"/>
                </a:gs>
              </a:gsLst>
              <a:lin ang="127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>
                <a:solidFill>
                  <a:srgbClr val="5B9BD5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4711936B-6AD2-4E0A-92FD-1A3AF23182B9}"/>
                </a:ext>
              </a:extLst>
            </p:cNvPr>
            <p:cNvSpPr/>
            <p:nvPr/>
          </p:nvSpPr>
          <p:spPr>
            <a:xfrm>
              <a:off x="1211909" y="2395548"/>
              <a:ext cx="2862890" cy="2862890"/>
            </a:xfrm>
            <a:prstGeom prst="rect">
              <a:avLst/>
            </a:prstGeom>
            <a:solidFill>
              <a:schemeClr val="bg1"/>
            </a:solidFill>
            <a:ln w="1079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ko-KR" altLang="en-US" dirty="0">
                <a:solidFill>
                  <a:prstClr val="black">
                    <a:lumMod val="75000"/>
                    <a:lumOff val="25000"/>
                  </a:prstClr>
                </a:solidFill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4537B114-E615-4DBC-85C9-55ADC0E45257}"/>
              </a:ext>
            </a:extLst>
          </p:cNvPr>
          <p:cNvSpPr txBox="1"/>
          <p:nvPr/>
        </p:nvSpPr>
        <p:spPr>
          <a:xfrm>
            <a:off x="2045570" y="2005949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앞 에서 볼 때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A31FAEF-42EB-4E39-B97D-2083C615C8BD}"/>
              </a:ext>
            </a:extLst>
          </p:cNvPr>
          <p:cNvSpPr txBox="1"/>
          <p:nvPr/>
        </p:nvSpPr>
        <p:spPr>
          <a:xfrm>
            <a:off x="7781365" y="1950203"/>
            <a:ext cx="18630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옆에서 볼 때</a:t>
            </a:r>
            <a:endParaRPr lang="en-US" altLang="ko-KR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E49423C-6596-45F5-A250-021029B3E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0547" y="3154314"/>
            <a:ext cx="4829958" cy="2448834"/>
          </a:xfrm>
          <a:prstGeom prst="rect">
            <a:avLst/>
          </a:prstGeom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EEF524B-DA44-4B67-85A8-AFBDE0004523}"/>
              </a:ext>
            </a:extLst>
          </p:cNvPr>
          <p:cNvCxnSpPr>
            <a:cxnSpLocks/>
          </p:cNvCxnSpPr>
          <p:nvPr/>
        </p:nvCxnSpPr>
        <p:spPr>
          <a:xfrm flipH="1" flipV="1">
            <a:off x="2028306" y="4899539"/>
            <a:ext cx="587034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5F1C0D35-A621-47C1-AAAE-36CDDB7DEB23}"/>
              </a:ext>
            </a:extLst>
          </p:cNvPr>
          <p:cNvCxnSpPr>
            <a:cxnSpLocks/>
          </p:cNvCxnSpPr>
          <p:nvPr/>
        </p:nvCxnSpPr>
        <p:spPr>
          <a:xfrm>
            <a:off x="3284962" y="4883505"/>
            <a:ext cx="623651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4BA7999F-A02F-4F45-8F23-96AB8AD295FF}"/>
              </a:ext>
            </a:extLst>
          </p:cNvPr>
          <p:cNvSpPr/>
          <p:nvPr/>
        </p:nvSpPr>
        <p:spPr>
          <a:xfrm>
            <a:off x="2405502" y="3597586"/>
            <a:ext cx="1043112" cy="94974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E6DF9F3-833C-4406-922E-9EEB5E67A683}"/>
              </a:ext>
            </a:extLst>
          </p:cNvPr>
          <p:cNvSpPr txBox="1"/>
          <p:nvPr/>
        </p:nvSpPr>
        <p:spPr>
          <a:xfrm>
            <a:off x="2719949" y="4728591"/>
            <a:ext cx="66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0.6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597348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1303</TotalTime>
  <Words>1235</Words>
  <Application>Microsoft Office PowerPoint</Application>
  <PresentationFormat>와이드스크린</PresentationFormat>
  <Paragraphs>310</Paragraphs>
  <Slides>46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46</vt:i4>
      </vt:variant>
    </vt:vector>
  </HeadingPairs>
  <TitlesOfParts>
    <vt:vector size="49" baseType="lpstr">
      <vt:lpstr>맑은 고딕</vt:lpstr>
      <vt:lpstr>Arial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조땡</dc:creator>
  <cp:lastModifiedBy> </cp:lastModifiedBy>
  <cp:revision>183</cp:revision>
  <dcterms:created xsi:type="dcterms:W3CDTF">2019-09-27T04:14:09Z</dcterms:created>
  <dcterms:modified xsi:type="dcterms:W3CDTF">2020-07-13T04:45:34Z</dcterms:modified>
</cp:coreProperties>
</file>